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6" r:id="rId4"/>
  </p:sldMasterIdLst>
  <p:notesMasterIdLst>
    <p:notesMasterId r:id="rId13"/>
  </p:notesMasterIdLst>
  <p:sldIdLst>
    <p:sldId id="257" r:id="rId5"/>
    <p:sldId id="265" r:id="rId6"/>
    <p:sldId id="263" r:id="rId7"/>
    <p:sldId id="266" r:id="rId8"/>
    <p:sldId id="267" r:id="rId9"/>
    <p:sldId id="261" r:id="rId10"/>
    <p:sldId id="260" r:id="rId11"/>
    <p:sldId id="268" r:id="rId1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2B83"/>
    <a:srgbClr val="444444"/>
    <a:srgbClr val="00223E"/>
    <a:srgbClr val="000C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702" autoAdjust="0"/>
    <p:restoredTop sz="96224" autoAdjust="0"/>
  </p:normalViewPr>
  <p:slideViewPr>
    <p:cSldViewPr snapToGrid="0">
      <p:cViewPr varScale="1">
        <p:scale>
          <a:sx n="81" d="100"/>
          <a:sy n="81" d="100"/>
        </p:scale>
        <p:origin x="1224" y="72"/>
      </p:cViewPr>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E7E1DB9D-BD3E-4DA0-A097-7FE0E60E3D01}" type="datetimeFigureOut">
              <a:rPr lang="en-US" smtClean="0"/>
              <a:t>9/28/2020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9DE8E2BE-2410-4586-BE33-3CC45DD9ED3D}" type="slidenum">
              <a:rPr lang="en-US" smtClean="0"/>
              <a:t>‹#›</a:t>
            </a:fld>
            <a:endParaRPr lang="en-US"/>
          </a:p>
        </p:txBody>
      </p:sp>
    </p:spTree>
    <p:extLst>
      <p:ext uri="{BB962C8B-B14F-4D97-AF65-F5344CB8AC3E}">
        <p14:creationId xmlns:p14="http://schemas.microsoft.com/office/powerpoint/2010/main" val="3704615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52449"/>
            <a:ext cx="11430000" cy="1994392"/>
          </a:xfrm>
          <a:prstGeom prst="rect">
            <a:avLst/>
          </a:prstGeom>
        </p:spPr>
        <p:txBody>
          <a:bodyPr wrap="square" lIns="0" tIns="0" rIns="0" bIns="0" anchor="b">
            <a:spAutoFit/>
          </a:bodyPr>
          <a:lstStyle>
            <a:lvl1pPr algn="l">
              <a:defRPr sz="7200">
                <a:solidFill>
                  <a:schemeClr val="tx2"/>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81000" y="2743200"/>
            <a:ext cx="11430000" cy="1655763"/>
          </a:xfrm>
          <a:prstGeom prst="rect">
            <a:avLst/>
          </a:prstGeom>
        </p:spPr>
        <p:txBody>
          <a:bodyPr lIns="0" tIns="0" rIns="0" bIns="0"/>
          <a:lstStyle>
            <a:lvl1pPr marL="0" indent="0" algn="l">
              <a:lnSpc>
                <a:spcPct val="100000"/>
              </a:lnSpc>
              <a:spcBef>
                <a:spcPts val="0"/>
              </a:spcBef>
              <a:buNone/>
              <a:defRPr sz="2667">
                <a:solidFill>
                  <a:schemeClr val="tx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9125415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22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81000" y="2431804"/>
            <a:ext cx="10515600" cy="1994392"/>
          </a:xfrm>
          <a:prstGeom prst="rect">
            <a:avLst/>
          </a:prstGeom>
        </p:spPr>
        <p:txBody>
          <a:bodyPr lIns="0" tIns="0" rIns="0" bIns="0" anchor="ctr" anchorCtr="0">
            <a:spAutoFit/>
          </a:bodyPr>
          <a:lstStyle>
            <a:lvl1pPr>
              <a:defRPr sz="72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1929304101"/>
      </p:ext>
    </p:extLst>
  </p:cSld>
  <p:clrMapOvr>
    <a:masterClrMapping/>
  </p:clrMapOvr>
  <p:extLst>
    <p:ext uri="{DCECCB84-F9BA-43D5-87BE-67443E8EF086}">
      <p15:sldGuideLst xmlns:p15="http://schemas.microsoft.com/office/powerpoint/2012/main">
        <p15:guide id="1" orient="horz" pos="2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431804"/>
            <a:ext cx="10515600" cy="1994392"/>
          </a:xfrm>
          <a:prstGeom prst="rect">
            <a:avLst/>
          </a:prstGeom>
        </p:spPr>
        <p:txBody>
          <a:bodyPr lIns="0" tIns="0" rIns="0" bIns="0" anchor="ctr" anchorCtr="0">
            <a:spAutoFit/>
          </a:bodyPr>
          <a:lstStyle>
            <a:lvl1pPr>
              <a:defRPr sz="72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3770001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431804"/>
            <a:ext cx="10515600" cy="1994392"/>
          </a:xfrm>
          <a:prstGeom prst="rect">
            <a:avLst/>
          </a:prstGeom>
        </p:spPr>
        <p:txBody>
          <a:bodyPr lIns="0" tIns="0" rIns="0" bIns="0" anchor="ctr" anchorCtr="0">
            <a:spAutoFit/>
          </a:bodyPr>
          <a:lstStyle>
            <a:lvl1pPr>
              <a:defRPr sz="72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3414545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431804"/>
            <a:ext cx="10515600" cy="1994392"/>
          </a:xfrm>
          <a:prstGeom prst="rect">
            <a:avLst/>
          </a:prstGeom>
        </p:spPr>
        <p:txBody>
          <a:bodyPr lIns="0" tIns="0" rIns="0" bIns="0" anchor="ctr" anchorCtr="0">
            <a:spAutoFit/>
          </a:bodyPr>
          <a:lstStyle>
            <a:lvl1pPr>
              <a:defRPr sz="7200">
                <a:solidFill>
                  <a:schemeClr val="tx2"/>
                </a:solidFill>
                <a:effectLst>
                  <a:glow rad="12700">
                    <a:schemeClr val="accent1">
                      <a:alpha val="40000"/>
                    </a:schemeClr>
                  </a:glow>
                </a:effectLst>
                <a:latin typeface="Arial" panose="020B0604020202020204" pitchFamily="34" charset="0"/>
              </a:defRPr>
            </a:lvl1pPr>
          </a:lstStyle>
          <a:p>
            <a:r>
              <a:rPr lang="en-US"/>
              <a:t>Click to edit Master title style</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3301257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431804"/>
            <a:ext cx="10515600" cy="1994392"/>
          </a:xfrm>
          <a:prstGeom prst="rect">
            <a:avLst/>
          </a:prstGeom>
        </p:spPr>
        <p:txBody>
          <a:bodyPr lIns="0" tIns="0" rIns="0" bIns="0" anchor="ctr" anchorCtr="0">
            <a:spAutoFit/>
          </a:bodyPr>
          <a:lstStyle>
            <a:lvl1pPr>
              <a:defRPr lang="en-US" sz="7200" dirty="0">
                <a:solidFill>
                  <a:schemeClr val="tx2"/>
                </a:solidFill>
                <a:effectLst>
                  <a:glow rad="12700">
                    <a:schemeClr val="accent1">
                      <a:alpha val="40000"/>
                    </a:schemeClr>
                  </a:glow>
                </a:effectLst>
                <a:latin typeface="Arial" panose="020B0604020202020204" pitchFamily="34" charset="0"/>
              </a:defRPr>
            </a:lvl1pPr>
          </a:lstStyle>
          <a:p>
            <a:pPr lvl="0"/>
            <a:r>
              <a:rPr lang="en-US"/>
              <a:t>Click to edit Master title style</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3586357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 blue gradient bkgd">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189857116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logo slide">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ED6EC7-6D3E-4027-A733-9B78EBA486D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01837" y="3005739"/>
            <a:ext cx="6790944" cy="880308"/>
          </a:xfrm>
          <a:prstGeom prst="rect">
            <a:avLst/>
          </a:prstGeom>
        </p:spPr>
      </p:pic>
    </p:spTree>
    <p:extLst>
      <p:ext uri="{BB962C8B-B14F-4D97-AF65-F5344CB8AC3E}">
        <p14:creationId xmlns:p14="http://schemas.microsoft.com/office/powerpoint/2010/main" val="106779978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vider Blu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431804"/>
            <a:ext cx="10515600" cy="1994392"/>
          </a:xfrm>
          <a:prstGeom prst="rect">
            <a:avLst/>
          </a:prstGeom>
        </p:spPr>
        <p:txBody>
          <a:bodyPr lIns="0" tIns="0" rIns="0" bIns="0" anchor="ctr" anchorCtr="0">
            <a:spAutoFit/>
          </a:bodyPr>
          <a:lstStyle>
            <a:lvl1pPr>
              <a:defRPr sz="72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1202301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094039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9A41B-9CF1-4CD6-B1E3-F736C63833B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1668" y="5831699"/>
            <a:ext cx="3608832" cy="469148"/>
          </a:xfrm>
          <a:prstGeom prst="rect">
            <a:avLst/>
          </a:prstGeom>
        </p:spPr>
      </p:pic>
      <p:sp>
        <p:nvSpPr>
          <p:cNvPr id="10" name="Title 1">
            <a:extLst>
              <a:ext uri="{FF2B5EF4-FFF2-40B4-BE49-F238E27FC236}">
                <a16:creationId xmlns:a16="http://schemas.microsoft.com/office/drawing/2014/main" id="{10344EF7-FB04-41A4-900F-48EC95C6F3B4}"/>
              </a:ext>
            </a:extLst>
          </p:cNvPr>
          <p:cNvSpPr>
            <a:spLocks noGrp="1"/>
          </p:cNvSpPr>
          <p:nvPr>
            <p:ph type="ctrTitle"/>
          </p:nvPr>
        </p:nvSpPr>
        <p:spPr>
          <a:xfrm>
            <a:off x="381000" y="552449"/>
            <a:ext cx="11430000" cy="1994392"/>
          </a:xfrm>
          <a:prstGeom prst="rect">
            <a:avLst/>
          </a:prstGeom>
        </p:spPr>
        <p:txBody>
          <a:bodyPr wrap="square" lIns="0" tIns="0" rIns="0" bIns="0" anchor="b">
            <a:spAutoFit/>
          </a:bodyPr>
          <a:lstStyle>
            <a:lvl1pPr algn="l">
              <a:defRPr sz="7200">
                <a:solidFill>
                  <a:schemeClr val="tx2"/>
                </a:solidFill>
                <a:latin typeface="Arial" panose="020B06040202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A67014B0-AEAB-4CC8-BCED-661FF1CA2731}"/>
              </a:ext>
            </a:extLst>
          </p:cNvPr>
          <p:cNvSpPr>
            <a:spLocks noGrp="1"/>
          </p:cNvSpPr>
          <p:nvPr>
            <p:ph type="subTitle" idx="1"/>
          </p:nvPr>
        </p:nvSpPr>
        <p:spPr>
          <a:xfrm>
            <a:off x="381000" y="2743200"/>
            <a:ext cx="11430000" cy="1655763"/>
          </a:xfrm>
          <a:prstGeom prst="rect">
            <a:avLst/>
          </a:prstGeom>
        </p:spPr>
        <p:txBody>
          <a:bodyPr lIns="0" tIns="0" rIns="0" bIns="0"/>
          <a:lstStyle>
            <a:lvl1pPr marL="0" indent="0" algn="l">
              <a:lnSpc>
                <a:spcPct val="100000"/>
              </a:lnSpc>
              <a:spcBef>
                <a:spcPts val="0"/>
              </a:spcBef>
              <a:buNone/>
              <a:defRPr sz="2667">
                <a:solidFill>
                  <a:schemeClr val="tx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7411860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81000" y="838200"/>
            <a:ext cx="11430000" cy="287259"/>
          </a:xfrm>
          <a:prstGeom prst="rect">
            <a:avLst/>
          </a:prstGeom>
        </p:spPr>
        <p:txBody>
          <a:bodyPr wrap="square" lIns="0" tIns="0" rIns="0" bIns="0">
            <a:spAutoFit/>
          </a:bodyPr>
          <a:lstStyle>
            <a:lvl1pPr marL="0" indent="0" algn="l">
              <a:lnSpc>
                <a:spcPct val="100000"/>
              </a:lnSpc>
              <a:spcBef>
                <a:spcPts val="0"/>
              </a:spcBef>
              <a:buNone/>
              <a:defRPr sz="1867">
                <a:solidFill>
                  <a:schemeClr val="bg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8442496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mp; Sub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81000" y="838200"/>
            <a:ext cx="11430000" cy="287259"/>
          </a:xfrm>
          <a:prstGeom prst="rect">
            <a:avLst/>
          </a:prstGeom>
        </p:spPr>
        <p:txBody>
          <a:bodyPr wrap="square" lIns="0" tIns="0" rIns="0" bIns="0">
            <a:spAutoFit/>
          </a:bodyPr>
          <a:lstStyle>
            <a:lvl1pPr marL="0" indent="0" algn="l">
              <a:lnSpc>
                <a:spcPct val="100000"/>
              </a:lnSpc>
              <a:spcBef>
                <a:spcPts val="0"/>
              </a:spcBef>
              <a:buNone/>
              <a:defRPr sz="1867">
                <a:solidFill>
                  <a:schemeClr val="bg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Content Placeholder 2"/>
          <p:cNvSpPr>
            <a:spLocks noGrp="1"/>
          </p:cNvSpPr>
          <p:nvPr>
            <p:ph idx="10"/>
          </p:nvPr>
        </p:nvSpPr>
        <p:spPr>
          <a:xfrm>
            <a:off x="381000" y="1600200"/>
            <a:ext cx="11430000" cy="4419600"/>
          </a:xfrm>
          <a:prstGeom prst="rect">
            <a:avLst/>
          </a:prstGeom>
        </p:spPr>
        <p:txBody>
          <a:bodyPr lIns="0" tIns="0" rIns="0" bIns="0"/>
          <a:lstStyle>
            <a:lvl1pPr marL="228594" indent="-228594">
              <a:lnSpc>
                <a:spcPct val="100000"/>
              </a:lnSpc>
              <a:spcBef>
                <a:spcPts val="16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83" indent="-228594">
              <a:lnSpc>
                <a:spcPct val="100000"/>
              </a:lnSpc>
              <a:spcBef>
                <a:spcPts val="400"/>
              </a:spcBef>
              <a:buClr>
                <a:srgbClr val="808080"/>
              </a:buClr>
              <a:buFont typeface="Arial" panose="020B0604020202020204" pitchFamily="34" charset="0"/>
              <a:buChar char="–"/>
              <a:defRPr sz="1867">
                <a:solidFill>
                  <a:schemeClr val="bg2"/>
                </a:solidFill>
                <a:latin typeface="Arial" panose="020B0604020202020204" pitchFamily="34" charset="0"/>
              </a:defRPr>
            </a:lvl2pPr>
            <a:lvl3pPr marL="1066773" indent="-152396">
              <a:lnSpc>
                <a:spcPct val="100000"/>
              </a:lnSpc>
              <a:spcBef>
                <a:spcPts val="400"/>
              </a:spcBef>
              <a:buClr>
                <a:srgbClr val="808080"/>
              </a:buClr>
              <a:buFont typeface="Arial" panose="020B0604020202020204" pitchFamily="34" charset="0"/>
              <a:buChar char="▪"/>
              <a:defRPr sz="1467">
                <a:solidFill>
                  <a:schemeClr val="bg2"/>
                </a:solidFill>
                <a:latin typeface="Arial" panose="020B0604020202020204" pitchFamily="34" charset="0"/>
              </a:defRPr>
            </a:lvl3pPr>
            <a:lvl4pPr marL="1600160" indent="-228594">
              <a:lnSpc>
                <a:spcPct val="100000"/>
              </a:lnSpc>
              <a:spcBef>
                <a:spcPts val="400"/>
              </a:spcBef>
              <a:buClr>
                <a:schemeClr val="bg1">
                  <a:lumMod val="60000"/>
                  <a:lumOff val="40000"/>
                </a:schemeClr>
              </a:buClr>
              <a:buFont typeface="Arial" panose="020B0604020202020204" pitchFamily="34" charset="0"/>
              <a:buChar char="•"/>
              <a:defRPr sz="1200"/>
            </a:lvl4pPr>
            <a:lvl5pPr marL="2057349" indent="-228594">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0528393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columns">
    <p:spTree>
      <p:nvGrpSpPr>
        <p:cNvPr id="1" name=""/>
        <p:cNvGrpSpPr/>
        <p:nvPr/>
      </p:nvGrpSpPr>
      <p:grpSpPr>
        <a:xfrm>
          <a:off x="0" y="0"/>
          <a:ext cx="0" cy="0"/>
          <a:chOff x="0" y="0"/>
          <a:chExt cx="0" cy="0"/>
        </a:xfrm>
      </p:grpSpPr>
      <p:sp>
        <p:nvSpPr>
          <p:cNvPr id="2" name="Title 1"/>
          <p:cNvSpPr>
            <a:spLocks noGrp="1"/>
          </p:cNvSpPr>
          <p:nvPr>
            <p:ph type="title"/>
          </p:nvPr>
        </p:nvSpPr>
        <p:spPr>
          <a:xfrm>
            <a:off x="374649" y="304800"/>
            <a:ext cx="11436351" cy="517064"/>
          </a:xfrm>
          <a:prstGeom prst="rect">
            <a:avLst/>
          </a:prstGeom>
        </p:spPr>
        <p:txBody>
          <a:bodyPr wrap="square" lIns="0" tIns="0" rIns="0" bIns="0">
            <a:spAutoFit/>
          </a:bodyPr>
          <a:lstStyle>
            <a:lvl1pPr>
              <a:defRPr lang="en-US" sz="3733"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10" name="Content Placeholder 9"/>
          <p:cNvSpPr>
            <a:spLocks noGrp="1"/>
          </p:cNvSpPr>
          <p:nvPr>
            <p:ph sz="quarter" idx="10"/>
          </p:nvPr>
        </p:nvSpPr>
        <p:spPr>
          <a:xfrm>
            <a:off x="381000" y="1600200"/>
            <a:ext cx="5410200" cy="4419600"/>
          </a:xfrm>
          <a:prstGeom prst="rect">
            <a:avLst/>
          </a:prstGeom>
        </p:spPr>
        <p:txBody>
          <a:bodyPr lIns="0" tIns="0" rIns="0" bIns="0"/>
          <a:lstStyle>
            <a:lvl1pPr>
              <a:lnSpc>
                <a:spcPct val="100000"/>
              </a:lnSpc>
              <a:spcBef>
                <a:spcPts val="1600"/>
              </a:spcBef>
              <a:buClr>
                <a:srgbClr val="808080"/>
              </a:buClr>
              <a:defRPr sz="2400">
                <a:solidFill>
                  <a:schemeClr val="bg2"/>
                </a:solidFill>
              </a:defRPr>
            </a:lvl1pPr>
            <a:lvl2pPr marL="685783" indent="-228594">
              <a:lnSpc>
                <a:spcPct val="100000"/>
              </a:lnSpc>
              <a:spcBef>
                <a:spcPts val="400"/>
              </a:spcBef>
              <a:buClr>
                <a:srgbClr val="808080"/>
              </a:buClr>
              <a:buFont typeface="Arial" panose="020B0604020202020204" pitchFamily="34" charset="0"/>
              <a:buChar char="–"/>
              <a:defRPr sz="1867">
                <a:solidFill>
                  <a:schemeClr val="bg2"/>
                </a:solidFill>
              </a:defRPr>
            </a:lvl2pPr>
            <a:lvl3pPr marL="1142971" indent="-228594">
              <a:lnSpc>
                <a:spcPct val="100000"/>
              </a:lnSpc>
              <a:spcBef>
                <a:spcPts val="400"/>
              </a:spcBef>
              <a:buClr>
                <a:srgbClr val="808080"/>
              </a:buClr>
              <a:buFont typeface="Wingdings" panose="05000000000000000000" pitchFamily="2" charset="2"/>
              <a:buChar char="§"/>
              <a:defRPr sz="1467">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1"/>
          </p:nvPr>
        </p:nvSpPr>
        <p:spPr>
          <a:xfrm>
            <a:off x="6400800" y="1600200"/>
            <a:ext cx="5410200" cy="4419600"/>
          </a:xfrm>
          <a:prstGeom prst="rect">
            <a:avLst/>
          </a:prstGeom>
        </p:spPr>
        <p:txBody>
          <a:bodyPr lIns="0" tIns="0" rIns="0" bIns="0"/>
          <a:lstStyle>
            <a:lvl1pPr>
              <a:lnSpc>
                <a:spcPct val="100000"/>
              </a:lnSpc>
              <a:spcBef>
                <a:spcPts val="1600"/>
              </a:spcBef>
              <a:buClr>
                <a:srgbClr val="808080"/>
              </a:buClr>
              <a:defRPr sz="2400">
                <a:solidFill>
                  <a:schemeClr val="bg2"/>
                </a:solidFill>
              </a:defRPr>
            </a:lvl1pPr>
            <a:lvl2pPr marL="685783" indent="-228594">
              <a:lnSpc>
                <a:spcPct val="100000"/>
              </a:lnSpc>
              <a:spcBef>
                <a:spcPts val="400"/>
              </a:spcBef>
              <a:buClr>
                <a:srgbClr val="808080"/>
              </a:buClr>
              <a:buFont typeface="Arial" panose="020B0604020202020204" pitchFamily="34" charset="0"/>
              <a:buChar char="–"/>
              <a:defRPr sz="1867">
                <a:solidFill>
                  <a:schemeClr val="bg2"/>
                </a:solidFill>
              </a:defRPr>
            </a:lvl2pPr>
            <a:lvl3pPr marL="1142971" indent="-228594">
              <a:lnSpc>
                <a:spcPct val="100000"/>
              </a:lnSpc>
              <a:spcBef>
                <a:spcPts val="400"/>
              </a:spcBef>
              <a:buClr>
                <a:srgbClr val="808080"/>
              </a:buClr>
              <a:buFont typeface="Wingdings" panose="05000000000000000000" pitchFamily="2" charset="2"/>
              <a:buChar char="§"/>
              <a:defRPr sz="1467">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9407790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374649" y="304800"/>
            <a:ext cx="11436351" cy="517064"/>
          </a:xfrm>
          <a:prstGeom prst="rect">
            <a:avLst/>
          </a:prstGeom>
        </p:spPr>
        <p:txBody>
          <a:bodyPr wrap="square" lIns="0" tIns="0" rIns="0" bIns="0">
            <a:spAutoFit/>
          </a:bodyPr>
          <a:lstStyle>
            <a:lvl1pPr>
              <a:defRPr lang="en-US" sz="3733"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4" name="Content Placeholder 3">
            <a:extLst>
              <a:ext uri="{FF2B5EF4-FFF2-40B4-BE49-F238E27FC236}">
                <a16:creationId xmlns:a16="http://schemas.microsoft.com/office/drawing/2014/main" id="{C1F1CEAD-C06E-4DD6-958D-A69C28387D94}"/>
              </a:ext>
            </a:extLst>
          </p:cNvPr>
          <p:cNvSpPr>
            <a:spLocks noGrp="1"/>
          </p:cNvSpPr>
          <p:nvPr>
            <p:ph sz="quarter" idx="13"/>
          </p:nvPr>
        </p:nvSpPr>
        <p:spPr>
          <a:xfrm>
            <a:off x="381000" y="1295400"/>
            <a:ext cx="5410200" cy="5257800"/>
          </a:xfrm>
          <a:prstGeom prst="rect">
            <a:avLst/>
          </a:prstGeom>
        </p:spPr>
        <p:txBody>
          <a:bodyPr lIns="0" tIns="0" rIns="0" bIns="91440"/>
          <a:lstStyle>
            <a:lvl1pPr marL="0" indent="0">
              <a:lnSpc>
                <a:spcPct val="100000"/>
              </a:lnSpc>
              <a:spcBef>
                <a:spcPts val="2400"/>
              </a:spcBef>
              <a:buNone/>
              <a:defRPr sz="2667" baseline="0">
                <a:solidFill>
                  <a:schemeClr val="bg1"/>
                </a:solidFill>
              </a:defRPr>
            </a:lvl1pPr>
            <a:lvl2pPr marL="230712" indent="-230712">
              <a:lnSpc>
                <a:spcPct val="100000"/>
              </a:lnSpc>
              <a:spcBef>
                <a:spcPts val="1600"/>
              </a:spcBef>
              <a:buClr>
                <a:srgbClr val="808080"/>
              </a:buClr>
              <a:defRPr>
                <a:solidFill>
                  <a:schemeClr val="bg2"/>
                </a:solidFill>
              </a:defRPr>
            </a:lvl2pPr>
            <a:lvl3pPr marL="685783" indent="-230712">
              <a:lnSpc>
                <a:spcPct val="100000"/>
              </a:lnSpc>
              <a:spcBef>
                <a:spcPts val="400"/>
              </a:spcBef>
              <a:buClr>
                <a:srgbClr val="808080"/>
              </a:buClr>
              <a:buFont typeface="Arial" panose="020B0604020202020204" pitchFamily="34" charset="0"/>
              <a:buChar char="–"/>
              <a:defRPr sz="1867">
                <a:solidFill>
                  <a:schemeClr val="bg2"/>
                </a:solidFill>
              </a:defRPr>
            </a:lvl3pPr>
            <a:lvl4pPr marL="1140855" indent="-224361">
              <a:lnSpc>
                <a:spcPct val="100000"/>
              </a:lnSpc>
              <a:spcBef>
                <a:spcPts val="400"/>
              </a:spcBef>
              <a:buClr>
                <a:srgbClr val="808080"/>
              </a:buClr>
              <a:buFont typeface="Wingdings" panose="05000000000000000000" pitchFamily="2" charset="2"/>
              <a:buChar char="§"/>
              <a:defRPr sz="1467">
                <a:solidFill>
                  <a:schemeClr val="bg2"/>
                </a:solidFill>
              </a:defRPr>
            </a:lvl4pPr>
            <a:lvl5pPr>
              <a:lnSpc>
                <a:spcPct val="100000"/>
              </a:lnSpc>
              <a:spcBef>
                <a:spcPts val="400"/>
              </a:spcBef>
              <a:buClr>
                <a:srgbClr val="808080"/>
              </a:buCl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A0C49344-5A94-4BB8-B1F8-EC9EB43874D0}"/>
              </a:ext>
            </a:extLst>
          </p:cNvPr>
          <p:cNvSpPr>
            <a:spLocks noGrp="1"/>
          </p:cNvSpPr>
          <p:nvPr>
            <p:ph sz="quarter" idx="14"/>
          </p:nvPr>
        </p:nvSpPr>
        <p:spPr>
          <a:xfrm>
            <a:off x="6400800" y="1295400"/>
            <a:ext cx="5410200" cy="5257800"/>
          </a:xfrm>
          <a:prstGeom prst="rect">
            <a:avLst/>
          </a:prstGeom>
        </p:spPr>
        <p:txBody>
          <a:bodyPr lIns="0" tIns="0" rIns="0" bIns="91440"/>
          <a:lstStyle>
            <a:lvl1pPr marL="0" indent="0">
              <a:lnSpc>
                <a:spcPct val="100000"/>
              </a:lnSpc>
              <a:spcBef>
                <a:spcPts val="2400"/>
              </a:spcBef>
              <a:buNone/>
              <a:defRPr sz="2667" baseline="0">
                <a:solidFill>
                  <a:schemeClr val="bg1"/>
                </a:solidFill>
              </a:defRPr>
            </a:lvl1pPr>
            <a:lvl2pPr marL="230712" indent="-230712">
              <a:lnSpc>
                <a:spcPct val="100000"/>
              </a:lnSpc>
              <a:spcBef>
                <a:spcPts val="1600"/>
              </a:spcBef>
              <a:buClr>
                <a:srgbClr val="808080"/>
              </a:buClr>
              <a:defRPr>
                <a:solidFill>
                  <a:schemeClr val="bg2"/>
                </a:solidFill>
              </a:defRPr>
            </a:lvl2pPr>
            <a:lvl3pPr marL="685783" indent="-230712">
              <a:lnSpc>
                <a:spcPct val="100000"/>
              </a:lnSpc>
              <a:spcBef>
                <a:spcPts val="400"/>
              </a:spcBef>
              <a:buClr>
                <a:srgbClr val="808080"/>
              </a:buClr>
              <a:buFont typeface="Arial" panose="020B0604020202020204" pitchFamily="34" charset="0"/>
              <a:buChar char="–"/>
              <a:defRPr sz="1867">
                <a:solidFill>
                  <a:schemeClr val="bg2"/>
                </a:solidFill>
              </a:defRPr>
            </a:lvl3pPr>
            <a:lvl4pPr marL="1140855" indent="-224361">
              <a:lnSpc>
                <a:spcPct val="100000"/>
              </a:lnSpc>
              <a:spcBef>
                <a:spcPts val="400"/>
              </a:spcBef>
              <a:buClr>
                <a:srgbClr val="808080"/>
              </a:buClr>
              <a:buFont typeface="Wingdings" panose="05000000000000000000" pitchFamily="2" charset="2"/>
              <a:buChar char="§"/>
              <a:defRPr sz="1467">
                <a:solidFill>
                  <a:schemeClr val="bg2"/>
                </a:solidFill>
              </a:defRPr>
            </a:lvl4pPr>
            <a:lvl5pPr>
              <a:lnSpc>
                <a:spcPct val="100000"/>
              </a:lnSpc>
              <a:spcBef>
                <a:spcPts val="400"/>
              </a:spcBef>
              <a:buClr>
                <a:srgbClr val="808080"/>
              </a:buCl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14985771"/>
      </p:ext>
    </p:extLst>
  </p:cSld>
  <p:clrMapOvr>
    <a:masterClrMapping/>
  </p:clrMapOvr>
  <p:extLst>
    <p:ext uri="{DCECCB84-F9BA-43D5-87BE-67443E8EF086}">
      <p15:sldGuideLst xmlns:p15="http://schemas.microsoft.com/office/powerpoint/2012/main">
        <p15:guide id="1" orient="horz" pos="90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3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374649" y="304800"/>
            <a:ext cx="11436351" cy="517064"/>
          </a:xfrm>
          <a:prstGeom prst="rect">
            <a:avLst/>
          </a:prstGeom>
        </p:spPr>
        <p:txBody>
          <a:bodyPr wrap="square" lIns="0" tIns="0" rIns="0" bIns="0">
            <a:spAutoFit/>
          </a:bodyPr>
          <a:lstStyle>
            <a:lvl1pPr>
              <a:defRPr lang="en-US" sz="3733"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5" name="Text Placeholder 2"/>
          <p:cNvSpPr>
            <a:spLocks noGrp="1"/>
          </p:cNvSpPr>
          <p:nvPr>
            <p:ph type="body" idx="10"/>
          </p:nvPr>
        </p:nvSpPr>
        <p:spPr>
          <a:xfrm>
            <a:off x="381000" y="1295400"/>
            <a:ext cx="3581400" cy="685800"/>
          </a:xfrm>
          <a:prstGeom prst="rect">
            <a:avLst/>
          </a:prstGeom>
        </p:spPr>
        <p:txBody>
          <a:bodyPr lIns="0" tIns="0" rIns="0" bIns="0" anchor="t" anchorCtr="0"/>
          <a:lstStyle>
            <a:lvl1pPr marL="0" indent="0">
              <a:buNone/>
              <a:defRPr sz="2400" b="0">
                <a:solidFill>
                  <a:schemeClr val="bg1"/>
                </a:solidFill>
                <a:latin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Text Placeholder 4"/>
          <p:cNvSpPr>
            <a:spLocks noGrp="1"/>
          </p:cNvSpPr>
          <p:nvPr>
            <p:ph type="body" sz="quarter" idx="3"/>
          </p:nvPr>
        </p:nvSpPr>
        <p:spPr>
          <a:xfrm>
            <a:off x="4305300" y="1295400"/>
            <a:ext cx="3581400" cy="685800"/>
          </a:xfrm>
          <a:prstGeom prst="rect">
            <a:avLst/>
          </a:prstGeom>
        </p:spPr>
        <p:txBody>
          <a:bodyPr lIns="0" tIns="0" rIns="0" bIns="0" anchor="t" anchorCtr="0"/>
          <a:lstStyle>
            <a:lvl1pPr marL="0" indent="0">
              <a:buNone/>
              <a:defRPr sz="2400" b="0">
                <a:solidFill>
                  <a:schemeClr val="bg1"/>
                </a:solidFill>
                <a:latin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Text Placeholder 4"/>
          <p:cNvSpPr>
            <a:spLocks noGrp="1"/>
          </p:cNvSpPr>
          <p:nvPr>
            <p:ph type="body" sz="quarter" idx="12"/>
          </p:nvPr>
        </p:nvSpPr>
        <p:spPr>
          <a:xfrm>
            <a:off x="8229600" y="1295400"/>
            <a:ext cx="3581400" cy="685800"/>
          </a:xfrm>
          <a:prstGeom prst="rect">
            <a:avLst/>
          </a:prstGeom>
        </p:spPr>
        <p:txBody>
          <a:bodyPr lIns="0" tIns="0" rIns="0" bIns="0" anchor="t" anchorCtr="0"/>
          <a:lstStyle>
            <a:lvl1pPr marL="0" indent="0">
              <a:buNone/>
              <a:defRPr sz="2400" b="0">
                <a:solidFill>
                  <a:schemeClr val="bg1"/>
                </a:solidFill>
                <a:latin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9" name="Content Placeholder 9"/>
          <p:cNvSpPr>
            <a:spLocks noGrp="1"/>
          </p:cNvSpPr>
          <p:nvPr>
            <p:ph sz="quarter" idx="13"/>
          </p:nvPr>
        </p:nvSpPr>
        <p:spPr>
          <a:xfrm>
            <a:off x="381000" y="2057400"/>
            <a:ext cx="3581400" cy="3962400"/>
          </a:xfrm>
          <a:prstGeom prst="rect">
            <a:avLst/>
          </a:prstGeom>
        </p:spPr>
        <p:txBody>
          <a:bodyPr lIns="0" tIns="0" rIns="0" bIns="0"/>
          <a:lstStyle>
            <a:lvl1pPr>
              <a:lnSpc>
                <a:spcPct val="100000"/>
              </a:lnSpc>
              <a:spcBef>
                <a:spcPts val="1600"/>
              </a:spcBef>
              <a:buClr>
                <a:srgbClr val="808080"/>
              </a:buClr>
              <a:defRPr sz="2133">
                <a:solidFill>
                  <a:schemeClr val="bg2"/>
                </a:solidFill>
              </a:defRPr>
            </a:lvl1pPr>
            <a:lvl2pPr marL="685783" indent="-228594">
              <a:lnSpc>
                <a:spcPct val="100000"/>
              </a:lnSpc>
              <a:spcBef>
                <a:spcPts val="400"/>
              </a:spcBef>
              <a:buClr>
                <a:srgbClr val="808080"/>
              </a:buClr>
              <a:buFont typeface="Arial" panose="020B0604020202020204" pitchFamily="34" charset="0"/>
              <a:buChar char="–"/>
              <a:defRPr sz="1600">
                <a:solidFill>
                  <a:schemeClr val="bg2"/>
                </a:solidFill>
              </a:defRPr>
            </a:lvl2pPr>
            <a:lvl3pPr marL="1142971" indent="-228594">
              <a:lnSpc>
                <a:spcPct val="100000"/>
              </a:lnSpc>
              <a:spcBef>
                <a:spcPts val="400"/>
              </a:spcBef>
              <a:buClr>
                <a:srgbClr val="808080"/>
              </a:buClr>
              <a:buFont typeface="Wingdings" panose="05000000000000000000" pitchFamily="2" charset="2"/>
              <a:buChar char="§"/>
              <a:defRPr sz="1400">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1"/>
          </p:nvPr>
        </p:nvSpPr>
        <p:spPr>
          <a:xfrm>
            <a:off x="4305300" y="2057400"/>
            <a:ext cx="3581400" cy="3962400"/>
          </a:xfrm>
          <a:prstGeom prst="rect">
            <a:avLst/>
          </a:prstGeom>
        </p:spPr>
        <p:txBody>
          <a:bodyPr lIns="0" tIns="0" rIns="0" bIns="0"/>
          <a:lstStyle>
            <a:lvl1pPr>
              <a:lnSpc>
                <a:spcPct val="100000"/>
              </a:lnSpc>
              <a:spcBef>
                <a:spcPts val="1600"/>
              </a:spcBef>
              <a:buClr>
                <a:srgbClr val="808080"/>
              </a:buClr>
              <a:defRPr sz="2133">
                <a:solidFill>
                  <a:schemeClr val="bg2"/>
                </a:solidFill>
              </a:defRPr>
            </a:lvl1pPr>
            <a:lvl2pPr marL="685783" indent="-228594">
              <a:lnSpc>
                <a:spcPct val="100000"/>
              </a:lnSpc>
              <a:spcBef>
                <a:spcPts val="400"/>
              </a:spcBef>
              <a:buClr>
                <a:srgbClr val="808080"/>
              </a:buClr>
              <a:buFont typeface="Arial" panose="020B0604020202020204" pitchFamily="34" charset="0"/>
              <a:buChar char="–"/>
              <a:defRPr sz="1600">
                <a:solidFill>
                  <a:schemeClr val="bg2"/>
                </a:solidFill>
              </a:defRPr>
            </a:lvl2pPr>
            <a:lvl3pPr marL="1142971" indent="-228594">
              <a:lnSpc>
                <a:spcPct val="100000"/>
              </a:lnSpc>
              <a:spcBef>
                <a:spcPts val="400"/>
              </a:spcBef>
              <a:buClr>
                <a:srgbClr val="808080"/>
              </a:buClr>
              <a:buFont typeface="Wingdings" panose="05000000000000000000" pitchFamily="2" charset="2"/>
              <a:buChar char="§"/>
              <a:defRPr sz="1400">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4"/>
          </p:nvPr>
        </p:nvSpPr>
        <p:spPr>
          <a:xfrm>
            <a:off x="8229600" y="2057400"/>
            <a:ext cx="3581400" cy="3962400"/>
          </a:xfrm>
          <a:prstGeom prst="rect">
            <a:avLst/>
          </a:prstGeom>
        </p:spPr>
        <p:txBody>
          <a:bodyPr lIns="0" tIns="0" rIns="0" bIns="0"/>
          <a:lstStyle>
            <a:lvl1pPr>
              <a:lnSpc>
                <a:spcPct val="100000"/>
              </a:lnSpc>
              <a:spcBef>
                <a:spcPts val="1600"/>
              </a:spcBef>
              <a:buClr>
                <a:srgbClr val="808080"/>
              </a:buClr>
              <a:defRPr sz="2133">
                <a:solidFill>
                  <a:schemeClr val="bg2"/>
                </a:solidFill>
              </a:defRPr>
            </a:lvl1pPr>
            <a:lvl2pPr marL="685783" indent="-228594">
              <a:lnSpc>
                <a:spcPct val="100000"/>
              </a:lnSpc>
              <a:spcBef>
                <a:spcPts val="400"/>
              </a:spcBef>
              <a:buClr>
                <a:srgbClr val="808080"/>
              </a:buClr>
              <a:buFont typeface="Arial" panose="020B0604020202020204" pitchFamily="34" charset="0"/>
              <a:buChar char="–"/>
              <a:defRPr sz="1600">
                <a:solidFill>
                  <a:schemeClr val="bg2"/>
                </a:solidFill>
              </a:defRPr>
            </a:lvl2pPr>
            <a:lvl3pPr marL="1142971" indent="-228594">
              <a:lnSpc>
                <a:spcPct val="100000"/>
              </a:lnSpc>
              <a:spcBef>
                <a:spcPts val="400"/>
              </a:spcBef>
              <a:buClr>
                <a:srgbClr val="808080"/>
              </a:buClr>
              <a:buFont typeface="Wingdings" panose="05000000000000000000" pitchFamily="2" charset="2"/>
              <a:buChar char="§"/>
              <a:defRPr sz="1400">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21472310"/>
      </p:ext>
    </p:extLst>
  </p:cSld>
  <p:clrMapOvr>
    <a:masterClrMapping/>
  </p:clrMapOvr>
  <p:extLst>
    <p:ext uri="{DCECCB84-F9BA-43D5-87BE-67443E8EF086}">
      <p15:sldGuideLst xmlns:p15="http://schemas.microsoft.com/office/powerpoint/2012/main">
        <p15:guide id="1" orient="horz" pos="97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81000" y="2431804"/>
            <a:ext cx="10515600" cy="1994392"/>
          </a:xfrm>
          <a:prstGeom prst="rect">
            <a:avLst/>
          </a:prstGeom>
        </p:spPr>
        <p:txBody>
          <a:bodyPr lIns="0" tIns="0" rIns="0" bIns="0" anchor="ctr" anchorCtr="0">
            <a:spAutoFit/>
          </a:bodyPr>
          <a:lstStyle>
            <a:lvl1pPr>
              <a:defRPr sz="72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4162856211"/>
      </p:ext>
    </p:extLst>
  </p:cSld>
  <p:clrMapOvr>
    <a:masterClrMapping/>
  </p:clrMapOvr>
  <p:extLst>
    <p:ext uri="{DCECCB84-F9BA-43D5-87BE-67443E8EF086}">
      <p15:sldGuideLst xmlns:p15="http://schemas.microsoft.com/office/powerpoint/2012/main">
        <p15:guide id="1" orient="horz" pos="2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ivider 2">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431804"/>
            <a:ext cx="10515600" cy="1994392"/>
          </a:xfrm>
          <a:prstGeom prst="rect">
            <a:avLst/>
          </a:prstGeom>
        </p:spPr>
        <p:txBody>
          <a:bodyPr lIns="0" tIns="0" rIns="0" bIns="0" anchor="ctr" anchorCtr="0">
            <a:spAutoFit/>
          </a:bodyPr>
          <a:lstStyle>
            <a:lvl1pPr>
              <a:defRPr sz="72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33227382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vider 5">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431804"/>
            <a:ext cx="10515600" cy="1994392"/>
          </a:xfrm>
          <a:prstGeom prst="rect">
            <a:avLst/>
          </a:prstGeom>
        </p:spPr>
        <p:txBody>
          <a:bodyPr lIns="0" tIns="0" rIns="0" bIns="0" anchor="ctr" anchorCtr="0">
            <a:spAutoFit/>
          </a:bodyPr>
          <a:lstStyle>
            <a:lvl1pPr>
              <a:defRPr lang="en-US" sz="7200" dirty="0">
                <a:solidFill>
                  <a:schemeClr val="tx2"/>
                </a:solidFill>
                <a:effectLst>
                  <a:glow rad="12700">
                    <a:schemeClr val="accent1">
                      <a:alpha val="40000"/>
                    </a:schemeClr>
                  </a:glow>
                </a:effectLst>
                <a:latin typeface="Arial" panose="020B0604020202020204" pitchFamily="34" charset="0"/>
              </a:defRPr>
            </a:lvl1pPr>
          </a:lstStyle>
          <a:p>
            <a:pPr lvl="0"/>
            <a:r>
              <a:rPr lang="en-US"/>
              <a:t>Click to edit Master title style</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149037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 blue gradient bkgd">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383862991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End logo slide">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ED6EC7-6D3E-4027-A733-9B78EBA486D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01837" y="3005739"/>
            <a:ext cx="6790944" cy="880308"/>
          </a:xfrm>
          <a:prstGeom prst="rect">
            <a:avLst/>
          </a:prstGeom>
        </p:spPr>
      </p:pic>
    </p:spTree>
    <p:extLst>
      <p:ext uri="{BB962C8B-B14F-4D97-AF65-F5344CB8AC3E}">
        <p14:creationId xmlns:p14="http://schemas.microsoft.com/office/powerpoint/2010/main" val="246092084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0355435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Divider Blu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5B3A3F-DB68-4B7F-8144-97CE2BC6A2BA}"/>
              </a:ext>
            </a:extLst>
          </p:cNvPr>
          <p:cNvSpPr/>
          <p:nvPr userDrawn="1"/>
        </p:nvSpPr>
        <p:spPr>
          <a:xfrm>
            <a:off x="0" y="0"/>
            <a:ext cx="12192000" cy="6858000"/>
          </a:xfrm>
          <a:prstGeom prst="rect">
            <a:avLst/>
          </a:prstGeom>
          <a:gradFill>
            <a:gsLst>
              <a:gs pos="0">
                <a:schemeClr val="accent6">
                  <a:alpha val="85000"/>
                </a:schemeClr>
              </a:gs>
              <a:gs pos="26000">
                <a:schemeClr val="bg1">
                  <a:alpha val="85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4" name="Title 1">
            <a:extLst>
              <a:ext uri="{FF2B5EF4-FFF2-40B4-BE49-F238E27FC236}">
                <a16:creationId xmlns:a16="http://schemas.microsoft.com/office/drawing/2014/main" id="{8B23D448-3990-4685-A220-1666F8335F33}"/>
              </a:ext>
            </a:extLst>
          </p:cNvPr>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tx2"/>
                </a:solidFill>
                <a:latin typeface="Arial" panose="020B0604020202020204" pitchFamily="34" charset="0"/>
              </a:defRPr>
            </a:lvl1pPr>
          </a:lstStyle>
          <a:p>
            <a:endParaRPr lang="en-US"/>
          </a:p>
        </p:txBody>
      </p:sp>
      <p:pic>
        <p:nvPicPr>
          <p:cNvPr id="5" name="Picture 4">
            <a:extLst>
              <a:ext uri="{FF2B5EF4-FFF2-40B4-BE49-F238E27FC236}">
                <a16:creationId xmlns:a16="http://schemas.microsoft.com/office/drawing/2014/main" id="{BFAF58E1-DF4C-4CE6-B8FC-646926B955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48712" y="6420865"/>
            <a:ext cx="1078986" cy="140268"/>
          </a:xfrm>
          <a:prstGeom prst="rect">
            <a:avLst/>
          </a:prstGeom>
        </p:spPr>
      </p:pic>
    </p:spTree>
    <p:extLst>
      <p:ext uri="{BB962C8B-B14F-4D97-AF65-F5344CB8AC3E}">
        <p14:creationId xmlns:p14="http://schemas.microsoft.com/office/powerpoint/2010/main" val="2109967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81000" y="838200"/>
            <a:ext cx="11430000" cy="287259"/>
          </a:xfrm>
          <a:prstGeom prst="rect">
            <a:avLst/>
          </a:prstGeom>
        </p:spPr>
        <p:txBody>
          <a:bodyPr wrap="square" lIns="0" tIns="0" rIns="0" bIns="0">
            <a:spAutoFit/>
          </a:bodyPr>
          <a:lstStyle>
            <a:lvl1pPr marL="0" indent="0" algn="l">
              <a:lnSpc>
                <a:spcPct val="100000"/>
              </a:lnSpc>
              <a:spcBef>
                <a:spcPts val="0"/>
              </a:spcBef>
              <a:buNone/>
              <a:defRPr sz="1867">
                <a:solidFill>
                  <a:schemeClr val="bg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4591264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81000" y="1600200"/>
            <a:ext cx="11430000" cy="4419600"/>
          </a:xfrm>
          <a:prstGeom prst="rect">
            <a:avLst/>
          </a:prstGeom>
        </p:spPr>
        <p:txBody>
          <a:bodyPr lIns="0" tIns="0" rIns="0" bIns="0"/>
          <a:lstStyle>
            <a:lvl1pPr marL="228594" indent="-228594">
              <a:lnSpc>
                <a:spcPct val="100000"/>
              </a:lnSpc>
              <a:spcBef>
                <a:spcPts val="16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83" indent="-228594">
              <a:lnSpc>
                <a:spcPct val="100000"/>
              </a:lnSpc>
              <a:spcBef>
                <a:spcPts val="400"/>
              </a:spcBef>
              <a:buClr>
                <a:srgbClr val="808080"/>
              </a:buClr>
              <a:buFont typeface="Arial" panose="020B0604020202020204" pitchFamily="34" charset="0"/>
              <a:buChar char="–"/>
              <a:defRPr sz="1867">
                <a:solidFill>
                  <a:schemeClr val="bg2"/>
                </a:solidFill>
                <a:latin typeface="Arial" panose="020B0604020202020204" pitchFamily="34" charset="0"/>
              </a:defRPr>
            </a:lvl2pPr>
            <a:lvl3pPr marL="1066773" indent="-152396">
              <a:lnSpc>
                <a:spcPct val="100000"/>
              </a:lnSpc>
              <a:spcBef>
                <a:spcPts val="400"/>
              </a:spcBef>
              <a:buClr>
                <a:srgbClr val="808080"/>
              </a:buClr>
              <a:buFont typeface="Arial" panose="020B0604020202020204" pitchFamily="34" charset="0"/>
              <a:buChar char="▪"/>
              <a:defRPr sz="1467">
                <a:solidFill>
                  <a:schemeClr val="bg2"/>
                </a:solidFill>
                <a:latin typeface="Arial" panose="020B0604020202020204" pitchFamily="34" charset="0"/>
              </a:defRPr>
            </a:lvl3pPr>
            <a:lvl4pPr marL="1600160" indent="-228594">
              <a:lnSpc>
                <a:spcPct val="100000"/>
              </a:lnSpc>
              <a:spcBef>
                <a:spcPts val="400"/>
              </a:spcBef>
              <a:buClr>
                <a:schemeClr val="bg1">
                  <a:lumMod val="60000"/>
                  <a:lumOff val="40000"/>
                </a:schemeClr>
              </a:buClr>
              <a:buFont typeface="Arial" panose="020B0604020202020204" pitchFamily="34" charset="0"/>
              <a:buChar char="•"/>
              <a:defRPr sz="1200"/>
            </a:lvl4pPr>
            <a:lvl5pPr marL="2057349" indent="-228594">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867667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Sub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81000" y="838200"/>
            <a:ext cx="11430000" cy="287259"/>
          </a:xfrm>
          <a:prstGeom prst="rect">
            <a:avLst/>
          </a:prstGeom>
        </p:spPr>
        <p:txBody>
          <a:bodyPr wrap="square" lIns="0" tIns="0" rIns="0" bIns="0">
            <a:spAutoFit/>
          </a:bodyPr>
          <a:lstStyle>
            <a:lvl1pPr marL="0" indent="0" algn="l">
              <a:lnSpc>
                <a:spcPct val="100000"/>
              </a:lnSpc>
              <a:spcBef>
                <a:spcPts val="0"/>
              </a:spcBef>
              <a:buNone/>
              <a:defRPr sz="1867">
                <a:solidFill>
                  <a:schemeClr val="bg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Content Placeholder 2"/>
          <p:cNvSpPr>
            <a:spLocks noGrp="1"/>
          </p:cNvSpPr>
          <p:nvPr>
            <p:ph idx="10"/>
          </p:nvPr>
        </p:nvSpPr>
        <p:spPr>
          <a:xfrm>
            <a:off x="381000" y="1600200"/>
            <a:ext cx="11430000" cy="4419600"/>
          </a:xfrm>
          <a:prstGeom prst="rect">
            <a:avLst/>
          </a:prstGeom>
        </p:spPr>
        <p:txBody>
          <a:bodyPr lIns="0" tIns="0" rIns="0" bIns="0"/>
          <a:lstStyle>
            <a:lvl1pPr marL="228594" indent="-228594">
              <a:lnSpc>
                <a:spcPct val="100000"/>
              </a:lnSpc>
              <a:spcBef>
                <a:spcPts val="16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83" indent="-228594">
              <a:lnSpc>
                <a:spcPct val="100000"/>
              </a:lnSpc>
              <a:spcBef>
                <a:spcPts val="400"/>
              </a:spcBef>
              <a:buClr>
                <a:srgbClr val="808080"/>
              </a:buClr>
              <a:buFont typeface="Arial" panose="020B0604020202020204" pitchFamily="34" charset="0"/>
              <a:buChar char="–"/>
              <a:defRPr sz="1867">
                <a:solidFill>
                  <a:schemeClr val="bg2"/>
                </a:solidFill>
                <a:latin typeface="Arial" panose="020B0604020202020204" pitchFamily="34" charset="0"/>
              </a:defRPr>
            </a:lvl2pPr>
            <a:lvl3pPr marL="1066773" indent="-152396">
              <a:lnSpc>
                <a:spcPct val="100000"/>
              </a:lnSpc>
              <a:spcBef>
                <a:spcPts val="400"/>
              </a:spcBef>
              <a:buClr>
                <a:srgbClr val="808080"/>
              </a:buClr>
              <a:buFont typeface="Arial" panose="020B0604020202020204" pitchFamily="34" charset="0"/>
              <a:buChar char="▪"/>
              <a:defRPr sz="1467">
                <a:solidFill>
                  <a:schemeClr val="bg2"/>
                </a:solidFill>
                <a:latin typeface="Arial" panose="020B0604020202020204" pitchFamily="34" charset="0"/>
              </a:defRPr>
            </a:lvl3pPr>
            <a:lvl4pPr marL="1600160" indent="-228594">
              <a:lnSpc>
                <a:spcPct val="100000"/>
              </a:lnSpc>
              <a:spcBef>
                <a:spcPts val="400"/>
              </a:spcBef>
              <a:buClr>
                <a:schemeClr val="bg1">
                  <a:lumMod val="60000"/>
                  <a:lumOff val="40000"/>
                </a:schemeClr>
              </a:buClr>
              <a:buFont typeface="Arial" panose="020B0604020202020204" pitchFamily="34" charset="0"/>
              <a:buChar char="•"/>
              <a:defRPr sz="1200"/>
            </a:lvl4pPr>
            <a:lvl5pPr marL="2057349" indent="-228594">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145559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374649" y="304800"/>
            <a:ext cx="11436351" cy="517064"/>
          </a:xfrm>
          <a:prstGeom prst="rect">
            <a:avLst/>
          </a:prstGeom>
        </p:spPr>
        <p:txBody>
          <a:bodyPr wrap="square" lIns="0" tIns="0" rIns="0" bIns="0">
            <a:spAutoFit/>
          </a:bodyPr>
          <a:lstStyle>
            <a:lvl1pPr>
              <a:defRPr lang="en-US" sz="3733"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10" name="Content Placeholder 9"/>
          <p:cNvSpPr>
            <a:spLocks noGrp="1"/>
          </p:cNvSpPr>
          <p:nvPr>
            <p:ph sz="quarter" idx="10"/>
          </p:nvPr>
        </p:nvSpPr>
        <p:spPr>
          <a:xfrm>
            <a:off x="381000" y="1600200"/>
            <a:ext cx="5410200" cy="4419600"/>
          </a:xfrm>
          <a:prstGeom prst="rect">
            <a:avLst/>
          </a:prstGeom>
        </p:spPr>
        <p:txBody>
          <a:bodyPr lIns="0" tIns="0" rIns="0" bIns="0"/>
          <a:lstStyle>
            <a:lvl1pPr>
              <a:lnSpc>
                <a:spcPct val="100000"/>
              </a:lnSpc>
              <a:spcBef>
                <a:spcPts val="1600"/>
              </a:spcBef>
              <a:buClr>
                <a:srgbClr val="808080"/>
              </a:buClr>
              <a:defRPr sz="2400">
                <a:solidFill>
                  <a:schemeClr val="bg2"/>
                </a:solidFill>
              </a:defRPr>
            </a:lvl1pPr>
            <a:lvl2pPr marL="685783" indent="-228594">
              <a:lnSpc>
                <a:spcPct val="100000"/>
              </a:lnSpc>
              <a:spcBef>
                <a:spcPts val="400"/>
              </a:spcBef>
              <a:buClr>
                <a:srgbClr val="808080"/>
              </a:buClr>
              <a:buFont typeface="Arial" panose="020B0604020202020204" pitchFamily="34" charset="0"/>
              <a:buChar char="–"/>
              <a:defRPr sz="1867">
                <a:solidFill>
                  <a:schemeClr val="bg2"/>
                </a:solidFill>
              </a:defRPr>
            </a:lvl2pPr>
            <a:lvl3pPr marL="1142971" indent="-228594">
              <a:lnSpc>
                <a:spcPct val="100000"/>
              </a:lnSpc>
              <a:spcBef>
                <a:spcPts val="400"/>
              </a:spcBef>
              <a:buClr>
                <a:srgbClr val="808080"/>
              </a:buClr>
              <a:buFont typeface="Wingdings" panose="05000000000000000000" pitchFamily="2" charset="2"/>
              <a:buChar char="§"/>
              <a:defRPr sz="1467">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1"/>
          </p:nvPr>
        </p:nvSpPr>
        <p:spPr>
          <a:xfrm>
            <a:off x="6400800" y="1600200"/>
            <a:ext cx="5410200" cy="4419600"/>
          </a:xfrm>
          <a:prstGeom prst="rect">
            <a:avLst/>
          </a:prstGeom>
        </p:spPr>
        <p:txBody>
          <a:bodyPr lIns="0" tIns="0" rIns="0" bIns="0"/>
          <a:lstStyle>
            <a:lvl1pPr>
              <a:lnSpc>
                <a:spcPct val="100000"/>
              </a:lnSpc>
              <a:spcBef>
                <a:spcPts val="1600"/>
              </a:spcBef>
              <a:buClr>
                <a:srgbClr val="808080"/>
              </a:buClr>
              <a:defRPr sz="2400">
                <a:solidFill>
                  <a:schemeClr val="bg2"/>
                </a:solidFill>
              </a:defRPr>
            </a:lvl1pPr>
            <a:lvl2pPr marL="685783" indent="-228594">
              <a:lnSpc>
                <a:spcPct val="100000"/>
              </a:lnSpc>
              <a:spcBef>
                <a:spcPts val="400"/>
              </a:spcBef>
              <a:buClr>
                <a:srgbClr val="808080"/>
              </a:buClr>
              <a:buFont typeface="Arial" panose="020B0604020202020204" pitchFamily="34" charset="0"/>
              <a:buChar char="–"/>
              <a:defRPr sz="1867">
                <a:solidFill>
                  <a:schemeClr val="bg2"/>
                </a:solidFill>
              </a:defRPr>
            </a:lvl2pPr>
            <a:lvl3pPr marL="1142971" indent="-228594">
              <a:lnSpc>
                <a:spcPct val="100000"/>
              </a:lnSpc>
              <a:spcBef>
                <a:spcPts val="400"/>
              </a:spcBef>
              <a:buClr>
                <a:srgbClr val="808080"/>
              </a:buClr>
              <a:buFont typeface="Wingdings" panose="05000000000000000000" pitchFamily="2" charset="2"/>
              <a:buChar char="§"/>
              <a:defRPr sz="1467">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4432884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374649" y="304800"/>
            <a:ext cx="11436351" cy="517064"/>
          </a:xfrm>
          <a:prstGeom prst="rect">
            <a:avLst/>
          </a:prstGeom>
        </p:spPr>
        <p:txBody>
          <a:bodyPr wrap="square" lIns="0" tIns="0" rIns="0" bIns="0">
            <a:spAutoFit/>
          </a:bodyPr>
          <a:lstStyle>
            <a:lvl1pPr>
              <a:defRPr lang="en-US" sz="3733"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4" name="Content Placeholder 3">
            <a:extLst>
              <a:ext uri="{FF2B5EF4-FFF2-40B4-BE49-F238E27FC236}">
                <a16:creationId xmlns:a16="http://schemas.microsoft.com/office/drawing/2014/main" id="{C1F1CEAD-C06E-4DD6-958D-A69C28387D94}"/>
              </a:ext>
            </a:extLst>
          </p:cNvPr>
          <p:cNvSpPr>
            <a:spLocks noGrp="1"/>
          </p:cNvSpPr>
          <p:nvPr>
            <p:ph sz="quarter" idx="13"/>
          </p:nvPr>
        </p:nvSpPr>
        <p:spPr>
          <a:xfrm>
            <a:off x="381000" y="1295400"/>
            <a:ext cx="5410200" cy="5257800"/>
          </a:xfrm>
          <a:prstGeom prst="rect">
            <a:avLst/>
          </a:prstGeom>
        </p:spPr>
        <p:txBody>
          <a:bodyPr lIns="0" tIns="0" rIns="0" bIns="91440"/>
          <a:lstStyle>
            <a:lvl1pPr marL="0" indent="0">
              <a:lnSpc>
                <a:spcPct val="100000"/>
              </a:lnSpc>
              <a:spcBef>
                <a:spcPts val="2400"/>
              </a:spcBef>
              <a:buNone/>
              <a:defRPr sz="2667" baseline="0">
                <a:solidFill>
                  <a:schemeClr val="bg1"/>
                </a:solidFill>
              </a:defRPr>
            </a:lvl1pPr>
            <a:lvl2pPr marL="230712" indent="-230712">
              <a:lnSpc>
                <a:spcPct val="100000"/>
              </a:lnSpc>
              <a:spcBef>
                <a:spcPts val="1600"/>
              </a:spcBef>
              <a:buClr>
                <a:srgbClr val="808080"/>
              </a:buClr>
              <a:defRPr>
                <a:solidFill>
                  <a:schemeClr val="bg2"/>
                </a:solidFill>
              </a:defRPr>
            </a:lvl2pPr>
            <a:lvl3pPr marL="685783" indent="-230712">
              <a:lnSpc>
                <a:spcPct val="100000"/>
              </a:lnSpc>
              <a:spcBef>
                <a:spcPts val="400"/>
              </a:spcBef>
              <a:buClr>
                <a:srgbClr val="808080"/>
              </a:buClr>
              <a:buFont typeface="Arial" panose="020B0604020202020204" pitchFamily="34" charset="0"/>
              <a:buChar char="–"/>
              <a:defRPr sz="1867">
                <a:solidFill>
                  <a:schemeClr val="bg2"/>
                </a:solidFill>
              </a:defRPr>
            </a:lvl3pPr>
            <a:lvl4pPr marL="1140855" indent="-224361">
              <a:lnSpc>
                <a:spcPct val="100000"/>
              </a:lnSpc>
              <a:spcBef>
                <a:spcPts val="400"/>
              </a:spcBef>
              <a:buClr>
                <a:srgbClr val="808080"/>
              </a:buClr>
              <a:buFont typeface="Wingdings" panose="05000000000000000000" pitchFamily="2" charset="2"/>
              <a:buChar char="§"/>
              <a:defRPr sz="1467">
                <a:solidFill>
                  <a:schemeClr val="bg2"/>
                </a:solidFill>
              </a:defRPr>
            </a:lvl4pPr>
            <a:lvl5pPr>
              <a:lnSpc>
                <a:spcPct val="100000"/>
              </a:lnSpc>
              <a:spcBef>
                <a:spcPts val="400"/>
              </a:spcBef>
              <a:buClr>
                <a:srgbClr val="808080"/>
              </a:buCl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A0C49344-5A94-4BB8-B1F8-EC9EB43874D0}"/>
              </a:ext>
            </a:extLst>
          </p:cNvPr>
          <p:cNvSpPr>
            <a:spLocks noGrp="1"/>
          </p:cNvSpPr>
          <p:nvPr>
            <p:ph sz="quarter" idx="14"/>
          </p:nvPr>
        </p:nvSpPr>
        <p:spPr>
          <a:xfrm>
            <a:off x="6400800" y="1295400"/>
            <a:ext cx="5410200" cy="5257800"/>
          </a:xfrm>
          <a:prstGeom prst="rect">
            <a:avLst/>
          </a:prstGeom>
        </p:spPr>
        <p:txBody>
          <a:bodyPr lIns="0" tIns="0" rIns="0" bIns="91440"/>
          <a:lstStyle>
            <a:lvl1pPr marL="0" indent="0">
              <a:lnSpc>
                <a:spcPct val="100000"/>
              </a:lnSpc>
              <a:spcBef>
                <a:spcPts val="2400"/>
              </a:spcBef>
              <a:buNone/>
              <a:defRPr sz="2667" baseline="0">
                <a:solidFill>
                  <a:schemeClr val="bg1"/>
                </a:solidFill>
              </a:defRPr>
            </a:lvl1pPr>
            <a:lvl2pPr marL="230712" indent="-230712">
              <a:lnSpc>
                <a:spcPct val="100000"/>
              </a:lnSpc>
              <a:spcBef>
                <a:spcPts val="1600"/>
              </a:spcBef>
              <a:buClr>
                <a:srgbClr val="808080"/>
              </a:buClr>
              <a:defRPr>
                <a:solidFill>
                  <a:schemeClr val="bg2"/>
                </a:solidFill>
              </a:defRPr>
            </a:lvl2pPr>
            <a:lvl3pPr marL="685783" indent="-230712">
              <a:lnSpc>
                <a:spcPct val="100000"/>
              </a:lnSpc>
              <a:spcBef>
                <a:spcPts val="400"/>
              </a:spcBef>
              <a:buClr>
                <a:srgbClr val="808080"/>
              </a:buClr>
              <a:buFont typeface="Arial" panose="020B0604020202020204" pitchFamily="34" charset="0"/>
              <a:buChar char="–"/>
              <a:defRPr sz="1867">
                <a:solidFill>
                  <a:schemeClr val="bg2"/>
                </a:solidFill>
              </a:defRPr>
            </a:lvl3pPr>
            <a:lvl4pPr marL="1140855" indent="-224361">
              <a:lnSpc>
                <a:spcPct val="100000"/>
              </a:lnSpc>
              <a:spcBef>
                <a:spcPts val="400"/>
              </a:spcBef>
              <a:buClr>
                <a:srgbClr val="808080"/>
              </a:buClr>
              <a:buFont typeface="Wingdings" panose="05000000000000000000" pitchFamily="2" charset="2"/>
              <a:buChar char="§"/>
              <a:defRPr sz="1467">
                <a:solidFill>
                  <a:schemeClr val="bg2"/>
                </a:solidFill>
              </a:defRPr>
            </a:lvl4pPr>
            <a:lvl5pPr>
              <a:lnSpc>
                <a:spcPct val="100000"/>
              </a:lnSpc>
              <a:spcBef>
                <a:spcPts val="400"/>
              </a:spcBef>
              <a:buClr>
                <a:srgbClr val="808080"/>
              </a:buCl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0872826"/>
      </p:ext>
    </p:extLst>
  </p:cSld>
  <p:clrMapOvr>
    <a:masterClrMapping/>
  </p:clrMapOvr>
  <p:extLst>
    <p:ext uri="{DCECCB84-F9BA-43D5-87BE-67443E8EF086}">
      <p15:sldGuideLst xmlns:p15="http://schemas.microsoft.com/office/powerpoint/2012/main">
        <p15:guide id="1" orient="horz" pos="9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374649" y="304800"/>
            <a:ext cx="11436351" cy="517064"/>
          </a:xfrm>
          <a:prstGeom prst="rect">
            <a:avLst/>
          </a:prstGeom>
        </p:spPr>
        <p:txBody>
          <a:bodyPr wrap="square" lIns="0" tIns="0" rIns="0" bIns="0">
            <a:spAutoFit/>
          </a:bodyPr>
          <a:lstStyle>
            <a:lvl1pPr>
              <a:defRPr lang="en-US" sz="3733"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5" name="Text Placeholder 2"/>
          <p:cNvSpPr>
            <a:spLocks noGrp="1"/>
          </p:cNvSpPr>
          <p:nvPr>
            <p:ph type="body" idx="10"/>
          </p:nvPr>
        </p:nvSpPr>
        <p:spPr>
          <a:xfrm>
            <a:off x="381000" y="1295400"/>
            <a:ext cx="3581400" cy="685800"/>
          </a:xfrm>
          <a:prstGeom prst="rect">
            <a:avLst/>
          </a:prstGeom>
        </p:spPr>
        <p:txBody>
          <a:bodyPr lIns="0" tIns="0" rIns="0" bIns="0" anchor="t" anchorCtr="0"/>
          <a:lstStyle>
            <a:lvl1pPr marL="0" indent="0">
              <a:buNone/>
              <a:defRPr sz="2400" b="0">
                <a:solidFill>
                  <a:schemeClr val="bg1"/>
                </a:solidFill>
                <a:latin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Text Placeholder 4"/>
          <p:cNvSpPr>
            <a:spLocks noGrp="1"/>
          </p:cNvSpPr>
          <p:nvPr>
            <p:ph type="body" sz="quarter" idx="3"/>
          </p:nvPr>
        </p:nvSpPr>
        <p:spPr>
          <a:xfrm>
            <a:off x="4305300" y="1295400"/>
            <a:ext cx="3581400" cy="685800"/>
          </a:xfrm>
          <a:prstGeom prst="rect">
            <a:avLst/>
          </a:prstGeom>
        </p:spPr>
        <p:txBody>
          <a:bodyPr lIns="0" tIns="0" rIns="0" bIns="0" anchor="t" anchorCtr="0"/>
          <a:lstStyle>
            <a:lvl1pPr marL="0" indent="0">
              <a:buNone/>
              <a:defRPr sz="2400" b="0">
                <a:solidFill>
                  <a:schemeClr val="bg1"/>
                </a:solidFill>
                <a:latin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Text Placeholder 4"/>
          <p:cNvSpPr>
            <a:spLocks noGrp="1"/>
          </p:cNvSpPr>
          <p:nvPr>
            <p:ph type="body" sz="quarter" idx="12"/>
          </p:nvPr>
        </p:nvSpPr>
        <p:spPr>
          <a:xfrm>
            <a:off x="8229600" y="1295400"/>
            <a:ext cx="3581400" cy="685800"/>
          </a:xfrm>
          <a:prstGeom prst="rect">
            <a:avLst/>
          </a:prstGeom>
        </p:spPr>
        <p:txBody>
          <a:bodyPr lIns="0" tIns="0" rIns="0" bIns="0" anchor="t" anchorCtr="0"/>
          <a:lstStyle>
            <a:lvl1pPr marL="0" indent="0">
              <a:buNone/>
              <a:defRPr sz="2400" b="0">
                <a:solidFill>
                  <a:schemeClr val="bg1"/>
                </a:solidFill>
                <a:latin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9" name="Content Placeholder 9"/>
          <p:cNvSpPr>
            <a:spLocks noGrp="1"/>
          </p:cNvSpPr>
          <p:nvPr>
            <p:ph sz="quarter" idx="13"/>
          </p:nvPr>
        </p:nvSpPr>
        <p:spPr>
          <a:xfrm>
            <a:off x="381000" y="2057400"/>
            <a:ext cx="3581400" cy="3962400"/>
          </a:xfrm>
          <a:prstGeom prst="rect">
            <a:avLst/>
          </a:prstGeom>
        </p:spPr>
        <p:txBody>
          <a:bodyPr lIns="0" tIns="0" rIns="0" bIns="0"/>
          <a:lstStyle>
            <a:lvl1pPr>
              <a:lnSpc>
                <a:spcPct val="100000"/>
              </a:lnSpc>
              <a:spcBef>
                <a:spcPts val="1600"/>
              </a:spcBef>
              <a:buClr>
                <a:srgbClr val="808080"/>
              </a:buClr>
              <a:defRPr sz="2133">
                <a:solidFill>
                  <a:schemeClr val="bg2"/>
                </a:solidFill>
              </a:defRPr>
            </a:lvl1pPr>
            <a:lvl2pPr marL="685783" indent="-228594">
              <a:lnSpc>
                <a:spcPct val="100000"/>
              </a:lnSpc>
              <a:spcBef>
                <a:spcPts val="400"/>
              </a:spcBef>
              <a:buClr>
                <a:srgbClr val="808080"/>
              </a:buClr>
              <a:buFont typeface="Arial" panose="020B0604020202020204" pitchFamily="34" charset="0"/>
              <a:buChar char="–"/>
              <a:defRPr sz="1600">
                <a:solidFill>
                  <a:schemeClr val="bg2"/>
                </a:solidFill>
              </a:defRPr>
            </a:lvl2pPr>
            <a:lvl3pPr marL="1142971" indent="-228594">
              <a:lnSpc>
                <a:spcPct val="100000"/>
              </a:lnSpc>
              <a:spcBef>
                <a:spcPts val="400"/>
              </a:spcBef>
              <a:buClr>
                <a:srgbClr val="808080"/>
              </a:buClr>
              <a:buFont typeface="Wingdings" panose="05000000000000000000" pitchFamily="2" charset="2"/>
              <a:buChar char="§"/>
              <a:defRPr sz="1400">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1"/>
          </p:nvPr>
        </p:nvSpPr>
        <p:spPr>
          <a:xfrm>
            <a:off x="4305300" y="2057400"/>
            <a:ext cx="3581400" cy="3962400"/>
          </a:xfrm>
          <a:prstGeom prst="rect">
            <a:avLst/>
          </a:prstGeom>
        </p:spPr>
        <p:txBody>
          <a:bodyPr lIns="0" tIns="0" rIns="0" bIns="0"/>
          <a:lstStyle>
            <a:lvl1pPr>
              <a:lnSpc>
                <a:spcPct val="100000"/>
              </a:lnSpc>
              <a:spcBef>
                <a:spcPts val="1600"/>
              </a:spcBef>
              <a:buClr>
                <a:srgbClr val="808080"/>
              </a:buClr>
              <a:defRPr sz="2133">
                <a:solidFill>
                  <a:schemeClr val="bg2"/>
                </a:solidFill>
              </a:defRPr>
            </a:lvl1pPr>
            <a:lvl2pPr marL="685783" indent="-228594">
              <a:lnSpc>
                <a:spcPct val="100000"/>
              </a:lnSpc>
              <a:spcBef>
                <a:spcPts val="400"/>
              </a:spcBef>
              <a:buClr>
                <a:srgbClr val="808080"/>
              </a:buClr>
              <a:buFont typeface="Arial" panose="020B0604020202020204" pitchFamily="34" charset="0"/>
              <a:buChar char="–"/>
              <a:defRPr sz="1600">
                <a:solidFill>
                  <a:schemeClr val="bg2"/>
                </a:solidFill>
              </a:defRPr>
            </a:lvl2pPr>
            <a:lvl3pPr marL="1142971" indent="-228594">
              <a:lnSpc>
                <a:spcPct val="100000"/>
              </a:lnSpc>
              <a:spcBef>
                <a:spcPts val="400"/>
              </a:spcBef>
              <a:buClr>
                <a:srgbClr val="808080"/>
              </a:buClr>
              <a:buFont typeface="Wingdings" panose="05000000000000000000" pitchFamily="2" charset="2"/>
              <a:buChar char="§"/>
              <a:defRPr sz="1400">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4"/>
          </p:nvPr>
        </p:nvSpPr>
        <p:spPr>
          <a:xfrm>
            <a:off x="8229600" y="2057400"/>
            <a:ext cx="3581400" cy="3962400"/>
          </a:xfrm>
          <a:prstGeom prst="rect">
            <a:avLst/>
          </a:prstGeom>
        </p:spPr>
        <p:txBody>
          <a:bodyPr lIns="0" tIns="0" rIns="0" bIns="0"/>
          <a:lstStyle>
            <a:lvl1pPr>
              <a:lnSpc>
                <a:spcPct val="100000"/>
              </a:lnSpc>
              <a:spcBef>
                <a:spcPts val="1600"/>
              </a:spcBef>
              <a:buClr>
                <a:srgbClr val="808080"/>
              </a:buClr>
              <a:defRPr sz="2133">
                <a:solidFill>
                  <a:schemeClr val="bg2"/>
                </a:solidFill>
              </a:defRPr>
            </a:lvl1pPr>
            <a:lvl2pPr marL="685783" indent="-228594">
              <a:lnSpc>
                <a:spcPct val="100000"/>
              </a:lnSpc>
              <a:spcBef>
                <a:spcPts val="400"/>
              </a:spcBef>
              <a:buClr>
                <a:srgbClr val="808080"/>
              </a:buClr>
              <a:buFont typeface="Arial" panose="020B0604020202020204" pitchFamily="34" charset="0"/>
              <a:buChar char="–"/>
              <a:defRPr sz="1600">
                <a:solidFill>
                  <a:schemeClr val="bg2"/>
                </a:solidFill>
              </a:defRPr>
            </a:lvl2pPr>
            <a:lvl3pPr marL="1142971" indent="-228594">
              <a:lnSpc>
                <a:spcPct val="100000"/>
              </a:lnSpc>
              <a:spcBef>
                <a:spcPts val="400"/>
              </a:spcBef>
              <a:buClr>
                <a:srgbClr val="808080"/>
              </a:buClr>
              <a:buFont typeface="Wingdings" panose="05000000000000000000" pitchFamily="2" charset="2"/>
              <a:buChar char="§"/>
              <a:defRPr sz="1400">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86481974"/>
      </p:ext>
    </p:extLst>
  </p:cSld>
  <p:clrMapOvr>
    <a:masterClrMapping/>
  </p:clrMapOvr>
  <p:extLst>
    <p:ext uri="{DCECCB84-F9BA-43D5-87BE-67443E8EF086}">
      <p15:sldGuideLst xmlns:p15="http://schemas.microsoft.com/office/powerpoint/2012/main">
        <p15:guide id="1" orient="horz" pos="97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a:off x="10403079" y="6451744"/>
            <a:ext cx="1438656" cy="187024"/>
          </a:xfrm>
          <a:prstGeom prst="rect">
            <a:avLst/>
          </a:prstGeom>
        </p:spPr>
      </p:pic>
      <p:sp>
        <p:nvSpPr>
          <p:cNvPr id="2" name="MSIPCMContentMarking" descr="{&quot;HashCode&quot;:-1912962988,&quot;Placement&quot;:&quot;Footer&quot;}">
            <a:extLst>
              <a:ext uri="{FF2B5EF4-FFF2-40B4-BE49-F238E27FC236}">
                <a16:creationId xmlns:a16="http://schemas.microsoft.com/office/drawing/2014/main" id="{366186ED-483D-44D8-ABED-3CB9F8CB8C6D}"/>
              </a:ext>
            </a:extLst>
          </p:cNvPr>
          <p:cNvSpPr txBox="1"/>
          <p:nvPr userDrawn="1"/>
        </p:nvSpPr>
        <p:spPr>
          <a:xfrm>
            <a:off x="0" y="6646927"/>
            <a:ext cx="1185008"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7F7F7F"/>
                </a:solidFill>
                <a:latin typeface="Calibri" panose="020F0502020204030204" pitchFamily="34" charset="0"/>
              </a:rPr>
              <a:t>Internal Use - Confidential</a:t>
            </a:r>
            <a:endParaRPr lang="en-US" sz="700" dirty="0">
              <a:solidFill>
                <a:srgbClr val="7F7F7F"/>
              </a:solidFill>
              <a:latin typeface="Calibri" panose="020F0502020204030204" pitchFamily="34" charset="0"/>
            </a:endParaRPr>
          </a:p>
        </p:txBody>
      </p:sp>
    </p:spTree>
    <p:extLst>
      <p:ext uri="{BB962C8B-B14F-4D97-AF65-F5344CB8AC3E}">
        <p14:creationId xmlns:p14="http://schemas.microsoft.com/office/powerpoint/2010/main" val="2939646882"/>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4" r:id="rId18"/>
    <p:sldLayoutId id="2147483911" r:id="rId19"/>
    <p:sldLayoutId id="2147483912" r:id="rId20"/>
    <p:sldLayoutId id="2147483914" r:id="rId21"/>
    <p:sldLayoutId id="2147483915" r:id="rId22"/>
    <p:sldLayoutId id="2147483916" r:id="rId23"/>
    <p:sldLayoutId id="2147483917" r:id="rId24"/>
    <p:sldLayoutId id="2147483919" r:id="rId25"/>
    <p:sldLayoutId id="2147483920" r:id="rId26"/>
    <p:sldLayoutId id="2147483921" r:id="rId27"/>
    <p:sldLayoutId id="2147483922" r:id="rId28"/>
    <p:sldLayoutId id="2147483923" r:id="rId29"/>
    <p:sldLayoutId id="2147483925" r:id="rId30"/>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180">
          <p15:clr>
            <a:srgbClr val="F26B43"/>
          </p15:clr>
        </p15:guide>
        <p15:guide id="4" pos="5580">
          <p15:clr>
            <a:srgbClr val="F26B43"/>
          </p15:clr>
        </p15:guide>
        <p15:guide id="5" pos="7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pearsonvue.com/dell/onvu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home.pearsonvue.com/Test-Owner/Deliver/Online-Proctored.aspx" TargetMode="External"/><Relationship Id="rId2" Type="http://schemas.openxmlformats.org/officeDocument/2006/relationships/hyperlink" Target="http://www.pearsonvue.com/dell" TargetMode="External"/><Relationship Id="rId1" Type="http://schemas.openxmlformats.org/officeDocument/2006/relationships/slideLayout" Target="../slideLayouts/slideLayout8.xml"/><Relationship Id="rId5" Type="http://schemas.openxmlformats.org/officeDocument/2006/relationships/hyperlink" Target="https://home.pearsonvue.com/Test-takers/Resources.aspx#faqs" TargetMode="External"/><Relationship Id="rId4" Type="http://schemas.openxmlformats.org/officeDocument/2006/relationships/hyperlink" Target="http://www.pearsonvue.com/dell/onvu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home.pearsonvue.com/Test-Owner/Deliver/Online-Proctored.aspx" TargetMode="External"/><Relationship Id="rId2" Type="http://schemas.openxmlformats.org/officeDocument/2006/relationships/hyperlink" Target="http://www.pearsonvue.com/dell" TargetMode="External"/><Relationship Id="rId1" Type="http://schemas.openxmlformats.org/officeDocument/2006/relationships/slideLayout" Target="../slideLayouts/slideLayout8.xml"/><Relationship Id="rId5" Type="http://schemas.openxmlformats.org/officeDocument/2006/relationships/hyperlink" Target="https://home.pearsonvue.com/Test-takers/Resources.aspx#faqs" TargetMode="External"/><Relationship Id="rId4" Type="http://schemas.openxmlformats.org/officeDocument/2006/relationships/hyperlink" Target="http://www.pearsonvue.com/dell/onvu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E303D-1C94-420F-B54F-3A3EA19254DA}"/>
              </a:ext>
            </a:extLst>
          </p:cNvPr>
          <p:cNvSpPr>
            <a:spLocks noGrp="1"/>
          </p:cNvSpPr>
          <p:nvPr>
            <p:ph type="title"/>
          </p:nvPr>
        </p:nvSpPr>
        <p:spPr>
          <a:xfrm>
            <a:off x="381000" y="304800"/>
            <a:ext cx="11430000" cy="517001"/>
          </a:xfrm>
        </p:spPr>
        <p:txBody>
          <a:bodyPr/>
          <a:lstStyle/>
          <a:p>
            <a:r>
              <a:rPr lang="en-US" dirty="0"/>
              <a:t>Scheduling an online proctored exam</a:t>
            </a:r>
          </a:p>
        </p:txBody>
      </p:sp>
      <p:sp>
        <p:nvSpPr>
          <p:cNvPr id="3" name="Content Placeholder 2">
            <a:extLst>
              <a:ext uri="{FF2B5EF4-FFF2-40B4-BE49-F238E27FC236}">
                <a16:creationId xmlns:a16="http://schemas.microsoft.com/office/drawing/2014/main" id="{22832700-DD66-466C-8736-59EA2592BA6A}"/>
              </a:ext>
            </a:extLst>
          </p:cNvPr>
          <p:cNvSpPr>
            <a:spLocks noGrp="1"/>
          </p:cNvSpPr>
          <p:nvPr>
            <p:ph idx="1"/>
          </p:nvPr>
        </p:nvSpPr>
        <p:spPr>
          <a:xfrm>
            <a:off x="381000" y="821863"/>
            <a:ext cx="5029200" cy="5542840"/>
          </a:xfrm>
        </p:spPr>
        <p:txBody>
          <a:bodyPr/>
          <a:lstStyle/>
          <a:p>
            <a:pPr marL="0" indent="0">
              <a:spcBef>
                <a:spcPts val="1200"/>
              </a:spcBef>
              <a:buNone/>
            </a:pPr>
            <a:r>
              <a:rPr lang="en-US" sz="1400" dirty="0"/>
              <a:t>Navigate to </a:t>
            </a:r>
            <a:r>
              <a:rPr lang="en-US" sz="1400" dirty="0">
                <a:hlinkClick r:id="rId2"/>
              </a:rPr>
              <a:t>www.pearsonvue.com/dell/onvue</a:t>
            </a:r>
            <a:endParaRPr lang="en-US" sz="1400" dirty="0"/>
          </a:p>
          <a:p>
            <a:pPr marL="274320" indent="-274320">
              <a:spcBef>
                <a:spcPts val="600"/>
              </a:spcBef>
              <a:buFont typeface="+mj-lt"/>
              <a:buAutoNum type="arabicPeriod"/>
            </a:pPr>
            <a:r>
              <a:rPr lang="en-US" sz="1400" dirty="0"/>
              <a:t>Run system test</a:t>
            </a:r>
          </a:p>
          <a:p>
            <a:pPr marL="548640" lvl="1">
              <a:spcBef>
                <a:spcPts val="300"/>
              </a:spcBef>
            </a:pPr>
            <a:r>
              <a:rPr lang="en-US" sz="1000" dirty="0"/>
              <a:t>This is separate from logging into your exam</a:t>
            </a:r>
          </a:p>
          <a:p>
            <a:pPr marL="548640" lvl="1">
              <a:spcBef>
                <a:spcPts val="300"/>
              </a:spcBef>
            </a:pPr>
            <a:r>
              <a:rPr lang="en-US" sz="1000" dirty="0"/>
              <a:t>Ensures technical requirements have been met in order to start exam</a:t>
            </a:r>
          </a:p>
          <a:p>
            <a:pPr marL="274320" indent="-274320">
              <a:spcBef>
                <a:spcPts val="600"/>
              </a:spcBef>
              <a:buFont typeface="+mj-lt"/>
              <a:buAutoNum type="arabicPeriod"/>
            </a:pPr>
            <a:r>
              <a:rPr lang="en-US" sz="1400" dirty="0"/>
              <a:t>Schedule your exam </a:t>
            </a:r>
            <a:r>
              <a:rPr lang="en-US" sz="1050" dirty="0"/>
              <a:t>(Sign in or Create account)</a:t>
            </a:r>
            <a:endParaRPr lang="en-US" sz="1400" dirty="0"/>
          </a:p>
          <a:p>
            <a:pPr marL="548640" lvl="1">
              <a:spcBef>
                <a:spcPts val="300"/>
              </a:spcBef>
            </a:pPr>
            <a:r>
              <a:rPr lang="en-US" sz="1000" dirty="0"/>
              <a:t>We recommend booking 2 weeks out to schedule your appointment</a:t>
            </a:r>
          </a:p>
          <a:p>
            <a:pPr marL="548640" lvl="1">
              <a:spcBef>
                <a:spcPts val="300"/>
              </a:spcBef>
            </a:pPr>
            <a:r>
              <a:rPr lang="en-US" sz="1000" dirty="0"/>
              <a:t>May see limited availability within 4-7 days</a:t>
            </a:r>
          </a:p>
          <a:p>
            <a:pPr marL="548640" lvl="1">
              <a:spcBef>
                <a:spcPts val="300"/>
              </a:spcBef>
            </a:pPr>
            <a:r>
              <a:rPr lang="en-US" sz="1000" dirty="0"/>
              <a:t>During registration process, you will be prompted to enter payment info</a:t>
            </a:r>
          </a:p>
          <a:p>
            <a:pPr marL="929630" lvl="2">
              <a:spcBef>
                <a:spcPts val="300"/>
              </a:spcBef>
            </a:pPr>
            <a:r>
              <a:rPr lang="en-US" sz="900" dirty="0"/>
              <a:t>Redeem an existing exam voucher</a:t>
            </a:r>
          </a:p>
          <a:p>
            <a:pPr marL="929630" lvl="2">
              <a:spcBef>
                <a:spcPts val="300"/>
              </a:spcBef>
            </a:pPr>
            <a:r>
              <a:rPr lang="en-US" sz="900" dirty="0"/>
              <a:t>Utilize a promotion code</a:t>
            </a:r>
          </a:p>
          <a:p>
            <a:pPr marL="929630" lvl="2">
              <a:spcBef>
                <a:spcPts val="300"/>
              </a:spcBef>
            </a:pPr>
            <a:r>
              <a:rPr lang="en-US" sz="900" dirty="0"/>
              <a:t>Utilize a credit card</a:t>
            </a:r>
          </a:p>
          <a:p>
            <a:pPr marL="274320" indent="-274320">
              <a:spcBef>
                <a:spcPts val="600"/>
              </a:spcBef>
              <a:buFont typeface="+mj-lt"/>
              <a:buAutoNum type="arabicPeriod"/>
            </a:pPr>
            <a:r>
              <a:rPr lang="en-US" sz="1400" dirty="0"/>
              <a:t>Begin exam</a:t>
            </a:r>
          </a:p>
          <a:p>
            <a:pPr marL="548640" lvl="1">
              <a:spcBef>
                <a:spcPts val="300"/>
              </a:spcBef>
            </a:pPr>
            <a:r>
              <a:rPr lang="en-US" sz="1000" dirty="0"/>
              <a:t>You may check into your appointment 30 minutes prior to start time; this time is intended for you to get settled and confirm technical connectivity. Wait time does not begin until scheduled start time, not the time you connected</a:t>
            </a:r>
          </a:p>
          <a:p>
            <a:pPr marL="548640" lvl="1">
              <a:spcBef>
                <a:spcPts val="300"/>
              </a:spcBef>
            </a:pPr>
            <a:r>
              <a:rPr lang="en-US" sz="1000" dirty="0"/>
              <a:t>During peak periods it may take up to 30 minutes after connecting before you are greeted</a:t>
            </a:r>
          </a:p>
          <a:p>
            <a:pPr marL="548640" lvl="1">
              <a:spcBef>
                <a:spcPts val="300"/>
              </a:spcBef>
            </a:pPr>
            <a:r>
              <a:rPr lang="en-US" sz="1000" dirty="0">
                <a:solidFill>
                  <a:srgbClr val="FF0000"/>
                </a:solidFill>
              </a:rPr>
              <a:t>Ensure you </a:t>
            </a:r>
            <a:r>
              <a:rPr lang="en-US" sz="1000" b="1" dirty="0">
                <a:solidFill>
                  <a:srgbClr val="FF0000"/>
                </a:solidFill>
              </a:rPr>
              <a:t>Launch Application</a:t>
            </a:r>
            <a:r>
              <a:rPr lang="en-US" sz="1000" dirty="0">
                <a:solidFill>
                  <a:srgbClr val="FF0000"/>
                </a:solidFill>
              </a:rPr>
              <a:t> to be connected with greeter</a:t>
            </a:r>
          </a:p>
          <a:p>
            <a:pPr marL="0" indent="0">
              <a:spcBef>
                <a:spcPts val="600"/>
              </a:spcBef>
              <a:buNone/>
            </a:pPr>
            <a:r>
              <a:rPr lang="en-US" sz="1400" dirty="0"/>
              <a:t>Note:</a:t>
            </a:r>
          </a:p>
          <a:p>
            <a:pPr marL="548640" lvl="1">
              <a:spcBef>
                <a:spcPts val="300"/>
              </a:spcBef>
            </a:pPr>
            <a:r>
              <a:rPr lang="en-US" sz="1000" dirty="0"/>
              <a:t>Must have a distraction free environment </a:t>
            </a:r>
          </a:p>
          <a:p>
            <a:pPr marL="548640" lvl="1">
              <a:spcBef>
                <a:spcPts val="300"/>
              </a:spcBef>
            </a:pPr>
            <a:r>
              <a:rPr lang="en-US" sz="1000" dirty="0"/>
              <a:t>Ensure there will not be other individuals in the testing environment</a:t>
            </a:r>
          </a:p>
          <a:p>
            <a:pPr marL="548640" lvl="1">
              <a:spcBef>
                <a:spcPts val="300"/>
              </a:spcBef>
            </a:pPr>
            <a:r>
              <a:rPr lang="en-US" sz="1000" dirty="0">
                <a:highlight>
                  <a:srgbClr val="FFFF00"/>
                </a:highlight>
              </a:rPr>
              <a:t>If you can access anything other than the exam on the PC, you are </a:t>
            </a:r>
            <a:r>
              <a:rPr lang="en-US" sz="1000" i="1" dirty="0">
                <a:highlight>
                  <a:srgbClr val="FFFF00"/>
                </a:highlight>
              </a:rPr>
              <a:t>not</a:t>
            </a:r>
            <a:r>
              <a:rPr lang="en-US" sz="1000" dirty="0">
                <a:highlight>
                  <a:srgbClr val="FFFF00"/>
                </a:highlight>
              </a:rPr>
              <a:t> connected to the exam</a:t>
            </a:r>
          </a:p>
          <a:p>
            <a:pPr marL="548640" lvl="1">
              <a:spcBef>
                <a:spcPts val="300"/>
              </a:spcBef>
            </a:pPr>
            <a:r>
              <a:rPr lang="en-US" sz="1000" dirty="0"/>
              <a:t>View the “OnVUE Testing Experience” video</a:t>
            </a:r>
          </a:p>
          <a:p>
            <a:pPr marL="548640" lvl="1">
              <a:spcBef>
                <a:spcPts val="300"/>
              </a:spcBef>
            </a:pPr>
            <a:r>
              <a:rPr lang="en-US" sz="1000" dirty="0"/>
              <a:t>Scrolling down past the chat feature provides Additional Information on,</a:t>
            </a:r>
          </a:p>
          <a:p>
            <a:pPr marL="1082027" lvl="3">
              <a:spcBef>
                <a:spcPts val="300"/>
              </a:spcBef>
            </a:pPr>
            <a:r>
              <a:rPr lang="en-US" sz="900" dirty="0"/>
              <a:t>System requirements</a:t>
            </a:r>
          </a:p>
          <a:p>
            <a:pPr marL="1082027" lvl="3">
              <a:spcBef>
                <a:spcPts val="300"/>
              </a:spcBef>
            </a:pPr>
            <a:r>
              <a:rPr lang="en-US" sz="900" dirty="0"/>
              <a:t>Policies and procedures</a:t>
            </a:r>
          </a:p>
          <a:p>
            <a:pPr marL="1082027" lvl="3">
              <a:spcBef>
                <a:spcPts val="300"/>
              </a:spcBef>
            </a:pPr>
            <a:r>
              <a:rPr lang="en-US" sz="900" dirty="0"/>
              <a:t>Additional policies</a:t>
            </a:r>
          </a:p>
          <a:p>
            <a:endParaRPr lang="en-US" sz="1600" dirty="0"/>
          </a:p>
        </p:txBody>
      </p:sp>
      <p:pic>
        <p:nvPicPr>
          <p:cNvPr id="4" name="Picture 3">
            <a:extLst>
              <a:ext uri="{FF2B5EF4-FFF2-40B4-BE49-F238E27FC236}">
                <a16:creationId xmlns:a16="http://schemas.microsoft.com/office/drawing/2014/main" id="{F8FBDE28-2795-4228-BA0B-9871AF8698D7}"/>
              </a:ext>
            </a:extLst>
          </p:cNvPr>
          <p:cNvPicPr>
            <a:picLocks noChangeAspect="1"/>
          </p:cNvPicPr>
          <p:nvPr/>
        </p:nvPicPr>
        <p:blipFill>
          <a:blip r:embed="rId3"/>
          <a:stretch>
            <a:fillRect/>
          </a:stretch>
        </p:blipFill>
        <p:spPr>
          <a:xfrm>
            <a:off x="5441468" y="821863"/>
            <a:ext cx="6387186" cy="5542841"/>
          </a:xfrm>
          <a:prstGeom prst="rect">
            <a:avLst/>
          </a:prstGeom>
          <a:ln>
            <a:solidFill>
              <a:schemeClr val="accent1"/>
            </a:solidFill>
          </a:ln>
        </p:spPr>
      </p:pic>
      <p:grpSp>
        <p:nvGrpSpPr>
          <p:cNvPr id="11" name="Group 10">
            <a:extLst>
              <a:ext uri="{FF2B5EF4-FFF2-40B4-BE49-F238E27FC236}">
                <a16:creationId xmlns:a16="http://schemas.microsoft.com/office/drawing/2014/main" id="{3A343CF7-B90D-4559-9F2C-A0EE17C46759}"/>
              </a:ext>
            </a:extLst>
          </p:cNvPr>
          <p:cNvGrpSpPr/>
          <p:nvPr/>
        </p:nvGrpSpPr>
        <p:grpSpPr>
          <a:xfrm>
            <a:off x="6485861" y="2296633"/>
            <a:ext cx="3646967" cy="2264734"/>
            <a:chOff x="6241312" y="2094690"/>
            <a:chExt cx="4101760" cy="2604901"/>
          </a:xfrm>
        </p:grpSpPr>
        <p:sp>
          <p:nvSpPr>
            <p:cNvPr id="5" name="TextBox 4">
              <a:extLst>
                <a:ext uri="{FF2B5EF4-FFF2-40B4-BE49-F238E27FC236}">
                  <a16:creationId xmlns:a16="http://schemas.microsoft.com/office/drawing/2014/main" id="{B764C75F-5EA2-4AE5-A475-1C2830EC692A}"/>
                </a:ext>
              </a:extLst>
            </p:cNvPr>
            <p:cNvSpPr txBox="1"/>
            <p:nvPr/>
          </p:nvSpPr>
          <p:spPr>
            <a:xfrm>
              <a:off x="6432698" y="2094690"/>
              <a:ext cx="3910374" cy="1477328"/>
            </a:xfrm>
            <a:prstGeom prst="rect">
              <a:avLst/>
            </a:prstGeom>
            <a:solidFill>
              <a:schemeClr val="bg1"/>
            </a:solidFill>
          </p:spPr>
          <p:txBody>
            <a:bodyPr wrap="square" lIns="0" tIns="0" rIns="0" bIns="0" rtlCol="0">
              <a:spAutoFit/>
            </a:bodyPr>
            <a:lstStyle/>
            <a:p>
              <a:pPr marL="182880" indent="-182880">
                <a:buFont typeface="Arial" panose="020B0604020202020204" pitchFamily="34" charset="0"/>
                <a:buChar char="•"/>
              </a:pPr>
              <a:r>
                <a:rPr lang="en-US" sz="1400" dirty="0">
                  <a:solidFill>
                    <a:schemeClr val="tx2">
                      <a:lumMod val="95000"/>
                    </a:schemeClr>
                  </a:solidFill>
                </a:rPr>
                <a:t>Run system test prior to logging in for your exam</a:t>
              </a:r>
            </a:p>
            <a:p>
              <a:pPr marL="182880" indent="-182880">
                <a:buFont typeface="Arial" panose="020B0604020202020204" pitchFamily="34" charset="0"/>
                <a:buChar char="•"/>
              </a:pPr>
              <a:r>
                <a:rPr lang="en-US" sz="1400" dirty="0">
                  <a:solidFill>
                    <a:schemeClr val="tx2">
                      <a:lumMod val="95000"/>
                    </a:schemeClr>
                  </a:solidFill>
                </a:rPr>
                <a:t>Click here to begin your exam</a:t>
              </a:r>
            </a:p>
            <a:p>
              <a:pPr marL="182880" indent="-182880">
                <a:buFont typeface="Arial" panose="020B0604020202020204" pitchFamily="34" charset="0"/>
                <a:buChar char="•"/>
              </a:pPr>
              <a:r>
                <a:rPr lang="en-US" sz="1400" dirty="0">
                  <a:solidFill>
                    <a:schemeClr val="tx2">
                      <a:lumMod val="95000"/>
                    </a:schemeClr>
                  </a:solidFill>
                </a:rPr>
                <a:t>Remember, if you can access </a:t>
              </a:r>
              <a:r>
                <a:rPr lang="en-US" sz="1400" i="1" dirty="0">
                  <a:solidFill>
                    <a:schemeClr val="tx2">
                      <a:lumMod val="95000"/>
                    </a:schemeClr>
                  </a:solidFill>
                </a:rPr>
                <a:t>anything</a:t>
              </a:r>
              <a:r>
                <a:rPr lang="en-US" sz="1400" dirty="0">
                  <a:solidFill>
                    <a:schemeClr val="tx2">
                      <a:lumMod val="95000"/>
                    </a:schemeClr>
                  </a:solidFill>
                </a:rPr>
                <a:t> other than the exam, you are not connected to the exam</a:t>
              </a:r>
            </a:p>
          </p:txBody>
        </p:sp>
        <p:cxnSp>
          <p:nvCxnSpPr>
            <p:cNvPr id="8" name="Straight Arrow Connector 7">
              <a:extLst>
                <a:ext uri="{FF2B5EF4-FFF2-40B4-BE49-F238E27FC236}">
                  <a16:creationId xmlns:a16="http://schemas.microsoft.com/office/drawing/2014/main" id="{815337E9-1FD0-4199-A6C7-22172D8F6CE5}"/>
                </a:ext>
              </a:extLst>
            </p:cNvPr>
            <p:cNvCxnSpPr>
              <a:cxnSpLocks/>
            </p:cNvCxnSpPr>
            <p:nvPr/>
          </p:nvCxnSpPr>
          <p:spPr>
            <a:xfrm>
              <a:off x="6464595" y="2711302"/>
              <a:ext cx="3221665" cy="18500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4CBE12D-5AAC-4B77-9F1E-69BC0247A4B6}"/>
                </a:ext>
              </a:extLst>
            </p:cNvPr>
            <p:cNvCxnSpPr/>
            <p:nvPr/>
          </p:nvCxnSpPr>
          <p:spPr>
            <a:xfrm flipH="1">
              <a:off x="6241312" y="2232837"/>
              <a:ext cx="223283" cy="2466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BD0AB693-D411-4D1A-A0B6-757401F67E19}"/>
              </a:ext>
            </a:extLst>
          </p:cNvPr>
          <p:cNvSpPr/>
          <p:nvPr/>
        </p:nvSpPr>
        <p:spPr>
          <a:xfrm>
            <a:off x="10728252" y="5507665"/>
            <a:ext cx="1259886" cy="708182"/>
          </a:xfrm>
          <a:prstGeom prst="rect">
            <a:avLst/>
          </a:prstGeom>
          <a:solidFill>
            <a:srgbClr val="FF0000"/>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2"/>
                </a:solidFill>
              </a:rPr>
              <a:t>Launch application to be connected to greeter</a:t>
            </a:r>
          </a:p>
        </p:txBody>
      </p:sp>
    </p:spTree>
    <p:extLst>
      <p:ext uri="{BB962C8B-B14F-4D97-AF65-F5344CB8AC3E}">
        <p14:creationId xmlns:p14="http://schemas.microsoft.com/office/powerpoint/2010/main" val="3612754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E303D-1C94-420F-B54F-3A3EA19254DA}"/>
              </a:ext>
            </a:extLst>
          </p:cNvPr>
          <p:cNvSpPr>
            <a:spLocks noGrp="1"/>
          </p:cNvSpPr>
          <p:nvPr>
            <p:ph type="title"/>
          </p:nvPr>
        </p:nvSpPr>
        <p:spPr>
          <a:xfrm>
            <a:off x="381000" y="304800"/>
            <a:ext cx="11430000" cy="517001"/>
          </a:xfrm>
        </p:spPr>
        <p:txBody>
          <a:bodyPr/>
          <a:lstStyle/>
          <a:p>
            <a:r>
              <a:rPr lang="ko-KR" altLang="en-US" dirty="0"/>
              <a:t>온라인 시험 예약하기</a:t>
            </a:r>
            <a:endParaRPr lang="en-US" dirty="0"/>
          </a:p>
        </p:txBody>
      </p:sp>
      <p:sp>
        <p:nvSpPr>
          <p:cNvPr id="3" name="Content Placeholder 2">
            <a:extLst>
              <a:ext uri="{FF2B5EF4-FFF2-40B4-BE49-F238E27FC236}">
                <a16:creationId xmlns:a16="http://schemas.microsoft.com/office/drawing/2014/main" id="{22832700-DD66-466C-8736-59EA2592BA6A}"/>
              </a:ext>
            </a:extLst>
          </p:cNvPr>
          <p:cNvSpPr>
            <a:spLocks noGrp="1"/>
          </p:cNvSpPr>
          <p:nvPr>
            <p:ph idx="1"/>
          </p:nvPr>
        </p:nvSpPr>
        <p:spPr>
          <a:xfrm>
            <a:off x="381000" y="821863"/>
            <a:ext cx="5029200" cy="5542840"/>
          </a:xfrm>
        </p:spPr>
        <p:txBody>
          <a:bodyPr/>
          <a:lstStyle/>
          <a:p>
            <a:pPr marL="0" indent="0">
              <a:spcBef>
                <a:spcPts val="1200"/>
              </a:spcBef>
              <a:buNone/>
            </a:pPr>
            <a:r>
              <a:rPr lang="en-US" altLang="ko-KR" sz="1400" dirty="0"/>
              <a:t>www.pearsonvue.com/dell/onvue </a:t>
            </a:r>
            <a:r>
              <a:rPr lang="ko-KR" altLang="en-US" sz="1400" dirty="0"/>
              <a:t>사이트에 접속합니다</a:t>
            </a:r>
            <a:r>
              <a:rPr lang="en-US" altLang="ko-KR" sz="1400" dirty="0"/>
              <a:t>.</a:t>
            </a:r>
            <a:endParaRPr lang="en-US" sz="1400" dirty="0"/>
          </a:p>
          <a:p>
            <a:pPr marL="274320" indent="-274320">
              <a:spcBef>
                <a:spcPts val="600"/>
              </a:spcBef>
              <a:buFont typeface="+mj-lt"/>
              <a:buAutoNum type="arabicPeriod"/>
            </a:pPr>
            <a:r>
              <a:rPr lang="ko-KR" altLang="en-US" sz="1400" dirty="0"/>
              <a:t>시스템 테스트하기</a:t>
            </a:r>
            <a:endParaRPr lang="en-US" sz="1400" dirty="0"/>
          </a:p>
          <a:p>
            <a:pPr marL="548640" lvl="1">
              <a:spcBef>
                <a:spcPts val="300"/>
              </a:spcBef>
            </a:pPr>
            <a:r>
              <a:rPr lang="ko-KR" altLang="en-US" sz="1000" dirty="0"/>
              <a:t>이것은 시험 로그인과는 별개입니다</a:t>
            </a:r>
            <a:r>
              <a:rPr lang="en-US" altLang="ko-KR" sz="1000" dirty="0"/>
              <a:t>.</a:t>
            </a:r>
            <a:endParaRPr lang="en-US" sz="1000" dirty="0"/>
          </a:p>
          <a:p>
            <a:pPr marL="548640" lvl="1">
              <a:spcBef>
                <a:spcPts val="300"/>
              </a:spcBef>
            </a:pPr>
            <a:r>
              <a:rPr lang="ko-KR" altLang="en-US" sz="1000" dirty="0"/>
              <a:t>시험 시작을 위한 기술 요구사항을 확인합니다</a:t>
            </a:r>
            <a:r>
              <a:rPr lang="en-US" altLang="ko-KR" sz="1000" dirty="0"/>
              <a:t>.</a:t>
            </a:r>
            <a:endParaRPr lang="en-US" sz="1000" dirty="0"/>
          </a:p>
          <a:p>
            <a:pPr marL="274320" indent="-274320">
              <a:spcBef>
                <a:spcPts val="600"/>
              </a:spcBef>
              <a:buFont typeface="+mj-lt"/>
              <a:buAutoNum type="arabicPeriod"/>
            </a:pPr>
            <a:r>
              <a:rPr lang="ko-KR" altLang="en-US" sz="1400" dirty="0"/>
              <a:t>시험 예약하기 </a:t>
            </a:r>
            <a:r>
              <a:rPr lang="en-US" altLang="ko-KR" sz="1400" dirty="0"/>
              <a:t>(</a:t>
            </a:r>
            <a:r>
              <a:rPr lang="ko-KR" altLang="en-US" sz="1400" dirty="0"/>
              <a:t>로그인 또는 계정 생성</a:t>
            </a:r>
            <a:r>
              <a:rPr lang="en-US" altLang="ko-KR" sz="1400" dirty="0"/>
              <a:t>) </a:t>
            </a:r>
            <a:endParaRPr lang="en-US" sz="1400" dirty="0"/>
          </a:p>
          <a:p>
            <a:pPr marL="548640" lvl="1">
              <a:spcBef>
                <a:spcPts val="300"/>
              </a:spcBef>
            </a:pPr>
            <a:r>
              <a:rPr lang="ko-KR" altLang="en-US" sz="1000" dirty="0"/>
              <a:t>시험 응시일 </a:t>
            </a:r>
            <a:r>
              <a:rPr lang="en-US" altLang="ko-KR" sz="1000" dirty="0"/>
              <a:t>2</a:t>
            </a:r>
            <a:r>
              <a:rPr lang="ko-KR" altLang="en-US" sz="1000" dirty="0"/>
              <a:t>주 전에 예약하는 것을 권장합니다</a:t>
            </a:r>
            <a:r>
              <a:rPr lang="en-US" altLang="ko-KR" sz="1000" dirty="0"/>
              <a:t>. </a:t>
            </a:r>
            <a:endParaRPr lang="en-US" sz="1000" dirty="0"/>
          </a:p>
          <a:p>
            <a:pPr marL="548640" lvl="1">
              <a:spcBef>
                <a:spcPts val="300"/>
              </a:spcBef>
            </a:pPr>
            <a:r>
              <a:rPr lang="en-US" altLang="ko-KR" sz="1000" dirty="0"/>
              <a:t>4~7</a:t>
            </a:r>
            <a:r>
              <a:rPr lang="ko-KR" altLang="en-US" sz="1000" dirty="0"/>
              <a:t>일 이내로는 이용에 제한이 있을 수 있습니다</a:t>
            </a:r>
            <a:r>
              <a:rPr lang="en-US" altLang="ko-KR" sz="1000" dirty="0"/>
              <a:t>.</a:t>
            </a:r>
            <a:endParaRPr lang="en-US" sz="1000" dirty="0"/>
          </a:p>
          <a:p>
            <a:pPr marL="548640" lvl="1">
              <a:spcBef>
                <a:spcPts val="300"/>
              </a:spcBef>
            </a:pPr>
            <a:r>
              <a:rPr lang="ko-KR" altLang="en-US" sz="1000" dirty="0"/>
              <a:t>등록 과정에서 결제 정보를 입력하라는 메시지가 표시됩니다</a:t>
            </a:r>
            <a:r>
              <a:rPr lang="en-US" altLang="ko-KR" sz="1000" dirty="0"/>
              <a:t>.</a:t>
            </a:r>
            <a:endParaRPr lang="en-US" sz="1000" dirty="0"/>
          </a:p>
          <a:p>
            <a:pPr marL="929630" lvl="2">
              <a:spcBef>
                <a:spcPts val="300"/>
              </a:spcBef>
            </a:pPr>
            <a:r>
              <a:rPr lang="ko-KR" altLang="en-US" sz="900" dirty="0"/>
              <a:t>바우처 사용</a:t>
            </a:r>
            <a:endParaRPr lang="en-US" sz="900" dirty="0"/>
          </a:p>
          <a:p>
            <a:pPr marL="929630" lvl="2">
              <a:spcBef>
                <a:spcPts val="300"/>
              </a:spcBef>
            </a:pPr>
            <a:r>
              <a:rPr lang="ko-KR" altLang="en-US" sz="900" dirty="0"/>
              <a:t>프로모션 코드 사용</a:t>
            </a:r>
            <a:endParaRPr lang="en-US" sz="900" dirty="0"/>
          </a:p>
          <a:p>
            <a:pPr marL="929630" lvl="2">
              <a:spcBef>
                <a:spcPts val="300"/>
              </a:spcBef>
            </a:pPr>
            <a:r>
              <a:rPr lang="ko-KR" altLang="en-US" sz="900" dirty="0"/>
              <a:t>카드 결제</a:t>
            </a:r>
            <a:endParaRPr lang="en-US" sz="900" dirty="0"/>
          </a:p>
          <a:p>
            <a:pPr marL="274320" indent="-274320">
              <a:spcBef>
                <a:spcPts val="600"/>
              </a:spcBef>
              <a:buFont typeface="+mj-lt"/>
              <a:buAutoNum type="arabicPeriod"/>
            </a:pPr>
            <a:r>
              <a:rPr lang="ko-KR" altLang="en-US" sz="1400" dirty="0"/>
              <a:t>시험 시작하기</a:t>
            </a:r>
            <a:endParaRPr lang="en-US" sz="1400" dirty="0"/>
          </a:p>
          <a:p>
            <a:pPr marL="548640" lvl="1">
              <a:spcBef>
                <a:spcPts val="300"/>
              </a:spcBef>
            </a:pPr>
            <a:r>
              <a:rPr lang="ko-KR" altLang="en-US" sz="1000" dirty="0"/>
              <a:t>시험 시작 </a:t>
            </a:r>
            <a:r>
              <a:rPr lang="en-US" altLang="ko-KR" sz="1000" dirty="0"/>
              <a:t>30 </a:t>
            </a:r>
            <a:r>
              <a:rPr lang="ko-KR" altLang="en-US" sz="1000" dirty="0"/>
              <a:t>분 전에 일정을 확인할 수 있습니다</a:t>
            </a:r>
            <a:r>
              <a:rPr lang="en-US" altLang="ko-KR" sz="1000" dirty="0"/>
              <a:t>. </a:t>
            </a:r>
            <a:r>
              <a:rPr lang="ko-KR" altLang="en-US" sz="1000" dirty="0"/>
              <a:t>이 시간은 귀하의 기술적 연결을 확인하기 위한 것입니다</a:t>
            </a:r>
            <a:r>
              <a:rPr lang="en-US" altLang="ko-KR" sz="1000" dirty="0"/>
              <a:t>. </a:t>
            </a:r>
            <a:r>
              <a:rPr lang="ko-KR" altLang="en-US" sz="1000" dirty="0"/>
              <a:t>대기 시간에는 시험 시작 시간이 될 때 까지 시작되지 않습니다</a:t>
            </a:r>
            <a:r>
              <a:rPr lang="en-US" altLang="ko-KR" sz="1000" dirty="0"/>
              <a:t>.</a:t>
            </a:r>
            <a:endParaRPr lang="en-US" sz="1000" dirty="0"/>
          </a:p>
          <a:p>
            <a:pPr marL="548640" lvl="1">
              <a:spcBef>
                <a:spcPts val="300"/>
              </a:spcBef>
            </a:pPr>
            <a:r>
              <a:rPr lang="ko-KR" altLang="en-US" sz="1000" dirty="0"/>
              <a:t>접속자가 많은 경우 접속이 될 때까지 최대 </a:t>
            </a:r>
            <a:r>
              <a:rPr lang="en-US" altLang="ko-KR" sz="1000" dirty="0"/>
              <a:t>30 </a:t>
            </a:r>
            <a:r>
              <a:rPr lang="ko-KR" altLang="en-US" sz="1000" dirty="0"/>
              <a:t>분이 소요될 수 있습니다</a:t>
            </a:r>
            <a:r>
              <a:rPr lang="en-US" altLang="ko-KR" sz="1000" dirty="0"/>
              <a:t>.</a:t>
            </a:r>
            <a:endParaRPr lang="en-US" sz="1000" dirty="0"/>
          </a:p>
          <a:p>
            <a:pPr marL="548640" lvl="1">
              <a:spcBef>
                <a:spcPts val="300"/>
              </a:spcBef>
            </a:pPr>
            <a:r>
              <a:rPr lang="ko-KR" altLang="en-US" sz="1000" dirty="0">
                <a:solidFill>
                  <a:srgbClr val="FF0000"/>
                </a:solidFill>
              </a:rPr>
              <a:t>접속을 위해 실행 애플리케이션을 확인해 주시기 바랍니다</a:t>
            </a:r>
            <a:r>
              <a:rPr lang="en-US" altLang="ko-KR" sz="1000" dirty="0">
                <a:solidFill>
                  <a:srgbClr val="FF0000"/>
                </a:solidFill>
              </a:rPr>
              <a:t>.</a:t>
            </a:r>
            <a:endParaRPr lang="en-US" sz="1000" dirty="0">
              <a:solidFill>
                <a:srgbClr val="FF0000"/>
              </a:solidFill>
            </a:endParaRPr>
          </a:p>
          <a:p>
            <a:pPr marL="0" indent="0">
              <a:spcBef>
                <a:spcPts val="600"/>
              </a:spcBef>
              <a:buNone/>
            </a:pPr>
            <a:r>
              <a:rPr lang="ko-KR" altLang="en-US" sz="1400" dirty="0"/>
              <a:t>참고</a:t>
            </a:r>
            <a:r>
              <a:rPr lang="en-US" sz="1400" dirty="0"/>
              <a:t>:</a:t>
            </a:r>
          </a:p>
          <a:p>
            <a:pPr marL="548640" lvl="1">
              <a:spcBef>
                <a:spcPts val="300"/>
              </a:spcBef>
            </a:pPr>
            <a:r>
              <a:rPr lang="ko-KR" altLang="en-US" sz="1000" dirty="0"/>
              <a:t>방해가 되지 않는 환경에서 진행해 주시기 바랍니다</a:t>
            </a:r>
            <a:r>
              <a:rPr lang="en-US" altLang="ko-KR" sz="1000" dirty="0"/>
              <a:t>.</a:t>
            </a:r>
            <a:endParaRPr lang="en-US" sz="1000" dirty="0"/>
          </a:p>
          <a:p>
            <a:pPr marL="548640" lvl="1">
              <a:spcBef>
                <a:spcPts val="300"/>
              </a:spcBef>
            </a:pPr>
            <a:r>
              <a:rPr lang="ko-KR" altLang="en-US" sz="1000" dirty="0"/>
              <a:t>시험은 혼자 응시하셔야 하며 다른 사람이 있으면 안됩니다</a:t>
            </a:r>
            <a:r>
              <a:rPr lang="en-US" altLang="ko-KR" sz="1000" dirty="0"/>
              <a:t>.</a:t>
            </a:r>
            <a:endParaRPr lang="en-US" sz="1000" dirty="0"/>
          </a:p>
          <a:p>
            <a:pPr marL="548640" lvl="1">
              <a:spcBef>
                <a:spcPts val="300"/>
              </a:spcBef>
            </a:pPr>
            <a:r>
              <a:rPr lang="en-US" altLang="ko-KR" sz="1000" dirty="0">
                <a:highlight>
                  <a:srgbClr val="FFFF00"/>
                </a:highlight>
              </a:rPr>
              <a:t>PC</a:t>
            </a:r>
            <a:r>
              <a:rPr lang="ko-KR" altLang="en-US" sz="1000" dirty="0">
                <a:highlight>
                  <a:srgbClr val="FFFF00"/>
                </a:highlight>
              </a:rPr>
              <a:t>에서 시험 이외의 항목에 액세스 할 수 있으면 시험에 연결되지 않은 것입니다</a:t>
            </a:r>
            <a:r>
              <a:rPr lang="en-US" altLang="ko-KR" sz="1000" dirty="0">
                <a:highlight>
                  <a:srgbClr val="FFFF00"/>
                </a:highlight>
              </a:rPr>
              <a:t>.</a:t>
            </a:r>
            <a:endParaRPr lang="en-US" sz="1000" dirty="0">
              <a:highlight>
                <a:srgbClr val="FFFF00"/>
              </a:highlight>
            </a:endParaRPr>
          </a:p>
          <a:p>
            <a:pPr marL="548640" lvl="1">
              <a:spcBef>
                <a:spcPts val="300"/>
              </a:spcBef>
            </a:pPr>
            <a:r>
              <a:rPr lang="en-US" sz="1000" dirty="0"/>
              <a:t>"</a:t>
            </a:r>
            <a:r>
              <a:rPr lang="en-US" sz="1000" dirty="0" err="1"/>
              <a:t>OnVUE</a:t>
            </a:r>
            <a:r>
              <a:rPr lang="en-US" sz="1000" dirty="0"/>
              <a:t> Testing Experience" </a:t>
            </a:r>
            <a:r>
              <a:rPr lang="ko-KR" altLang="en-US" sz="1000" dirty="0"/>
              <a:t>비디오를 보시기 바랍니다</a:t>
            </a:r>
            <a:r>
              <a:rPr lang="en-US" altLang="ko-KR" sz="1000" dirty="0"/>
              <a:t>.</a:t>
            </a:r>
            <a:endParaRPr lang="en-US" sz="1000" dirty="0"/>
          </a:p>
          <a:p>
            <a:pPr marL="548640" lvl="1">
              <a:spcBef>
                <a:spcPts val="300"/>
              </a:spcBef>
            </a:pPr>
            <a:r>
              <a:rPr lang="ko-KR" altLang="en-US" sz="1000" dirty="0"/>
              <a:t>채팅 기능을지나 아래로 스크롤하면 다음에 대한 추가 정보가 제공됩니다</a:t>
            </a:r>
            <a:r>
              <a:rPr lang="en-US" altLang="ko-KR" sz="1000" dirty="0"/>
              <a:t>.</a:t>
            </a:r>
            <a:r>
              <a:rPr lang="en-US" sz="1000" dirty="0"/>
              <a:t>,</a:t>
            </a:r>
          </a:p>
          <a:p>
            <a:pPr marL="1082027" lvl="3">
              <a:spcBef>
                <a:spcPts val="300"/>
              </a:spcBef>
            </a:pPr>
            <a:r>
              <a:rPr lang="ko-KR" altLang="en-US" sz="900" dirty="0"/>
              <a:t>시스템 요구 사항</a:t>
            </a:r>
            <a:endParaRPr lang="en-US" sz="900" dirty="0"/>
          </a:p>
          <a:p>
            <a:pPr marL="1082027" lvl="3">
              <a:spcBef>
                <a:spcPts val="300"/>
              </a:spcBef>
            </a:pPr>
            <a:r>
              <a:rPr lang="ko-KR" altLang="en-US" sz="900" dirty="0"/>
              <a:t>정책 및 절차</a:t>
            </a:r>
            <a:endParaRPr lang="en-US" sz="900" dirty="0"/>
          </a:p>
          <a:p>
            <a:pPr marL="1082027" lvl="3">
              <a:spcBef>
                <a:spcPts val="300"/>
              </a:spcBef>
            </a:pPr>
            <a:r>
              <a:rPr lang="ko-KR" altLang="en-US" sz="900" dirty="0"/>
              <a:t>추가 정책</a:t>
            </a:r>
            <a:endParaRPr lang="en-US" sz="900" dirty="0"/>
          </a:p>
          <a:p>
            <a:endParaRPr lang="en-US" sz="1600" dirty="0"/>
          </a:p>
        </p:txBody>
      </p:sp>
      <p:pic>
        <p:nvPicPr>
          <p:cNvPr id="4" name="Picture 3">
            <a:extLst>
              <a:ext uri="{FF2B5EF4-FFF2-40B4-BE49-F238E27FC236}">
                <a16:creationId xmlns:a16="http://schemas.microsoft.com/office/drawing/2014/main" id="{F8FBDE28-2795-4228-BA0B-9871AF8698D7}"/>
              </a:ext>
            </a:extLst>
          </p:cNvPr>
          <p:cNvPicPr>
            <a:picLocks noChangeAspect="1"/>
          </p:cNvPicPr>
          <p:nvPr/>
        </p:nvPicPr>
        <p:blipFill>
          <a:blip r:embed="rId2"/>
          <a:stretch>
            <a:fillRect/>
          </a:stretch>
        </p:blipFill>
        <p:spPr>
          <a:xfrm>
            <a:off x="5441468" y="821863"/>
            <a:ext cx="6387186" cy="5542841"/>
          </a:xfrm>
          <a:prstGeom prst="rect">
            <a:avLst/>
          </a:prstGeom>
          <a:ln>
            <a:solidFill>
              <a:schemeClr val="accent1"/>
            </a:solidFill>
          </a:ln>
        </p:spPr>
      </p:pic>
      <p:grpSp>
        <p:nvGrpSpPr>
          <p:cNvPr id="11" name="Group 10">
            <a:extLst>
              <a:ext uri="{FF2B5EF4-FFF2-40B4-BE49-F238E27FC236}">
                <a16:creationId xmlns:a16="http://schemas.microsoft.com/office/drawing/2014/main" id="{3A343CF7-B90D-4559-9F2C-A0EE17C46759}"/>
              </a:ext>
            </a:extLst>
          </p:cNvPr>
          <p:cNvGrpSpPr/>
          <p:nvPr/>
        </p:nvGrpSpPr>
        <p:grpSpPr>
          <a:xfrm>
            <a:off x="6485861" y="2296633"/>
            <a:ext cx="3646967" cy="2264734"/>
            <a:chOff x="6241312" y="2094690"/>
            <a:chExt cx="4101760" cy="2604901"/>
          </a:xfrm>
        </p:grpSpPr>
        <p:sp>
          <p:nvSpPr>
            <p:cNvPr id="5" name="TextBox 4">
              <a:extLst>
                <a:ext uri="{FF2B5EF4-FFF2-40B4-BE49-F238E27FC236}">
                  <a16:creationId xmlns:a16="http://schemas.microsoft.com/office/drawing/2014/main" id="{B764C75F-5EA2-4AE5-A475-1C2830EC692A}"/>
                </a:ext>
              </a:extLst>
            </p:cNvPr>
            <p:cNvSpPr txBox="1"/>
            <p:nvPr/>
          </p:nvSpPr>
          <p:spPr>
            <a:xfrm>
              <a:off x="6432698" y="2094690"/>
              <a:ext cx="3910374" cy="1486822"/>
            </a:xfrm>
            <a:prstGeom prst="rect">
              <a:avLst/>
            </a:prstGeom>
            <a:solidFill>
              <a:schemeClr val="bg1"/>
            </a:solidFill>
          </p:spPr>
          <p:txBody>
            <a:bodyPr wrap="square" lIns="0" tIns="0" rIns="0" bIns="0" rtlCol="0">
              <a:spAutoFit/>
            </a:bodyPr>
            <a:lstStyle/>
            <a:p>
              <a:pPr marL="182880" indent="-182880">
                <a:buFont typeface="Arial" panose="020B0604020202020204" pitchFamily="34" charset="0"/>
                <a:buChar char="•"/>
              </a:pPr>
              <a:r>
                <a:rPr lang="ko-KR" altLang="en-US" sz="1400" dirty="0">
                  <a:solidFill>
                    <a:schemeClr val="tx2">
                      <a:lumMod val="95000"/>
                    </a:schemeClr>
                  </a:solidFill>
                </a:rPr>
                <a:t>시험에 로그인하기 전에 시스템 테스트를 실행하십시오</a:t>
              </a:r>
              <a:r>
                <a:rPr lang="en-US" altLang="ko-KR" sz="1400" dirty="0">
                  <a:solidFill>
                    <a:schemeClr val="tx2">
                      <a:lumMod val="95000"/>
                    </a:schemeClr>
                  </a:solidFill>
                </a:rPr>
                <a:t>.</a:t>
              </a:r>
              <a:endParaRPr lang="en-US" sz="1400" dirty="0">
                <a:solidFill>
                  <a:schemeClr val="tx2">
                    <a:lumMod val="95000"/>
                  </a:schemeClr>
                </a:solidFill>
              </a:endParaRPr>
            </a:p>
            <a:p>
              <a:pPr marL="182880" indent="-182880">
                <a:buFont typeface="Arial" panose="020B0604020202020204" pitchFamily="34" charset="0"/>
                <a:buChar char="•"/>
              </a:pPr>
              <a:r>
                <a:rPr lang="ko-KR" altLang="en-US" sz="1400" dirty="0">
                  <a:solidFill>
                    <a:schemeClr val="tx2">
                      <a:lumMod val="95000"/>
                    </a:schemeClr>
                  </a:solidFill>
                </a:rPr>
                <a:t>시험을 시작하려면 여기를 클릭하십시오</a:t>
              </a:r>
              <a:r>
                <a:rPr lang="en-US" altLang="ko-KR" sz="1400" dirty="0">
                  <a:solidFill>
                    <a:schemeClr val="tx2">
                      <a:lumMod val="95000"/>
                    </a:schemeClr>
                  </a:solidFill>
                </a:rPr>
                <a:t>.</a:t>
              </a:r>
              <a:endParaRPr lang="en-US" sz="1400" dirty="0">
                <a:solidFill>
                  <a:schemeClr val="tx2">
                    <a:lumMod val="95000"/>
                  </a:schemeClr>
                </a:solidFill>
              </a:endParaRPr>
            </a:p>
            <a:p>
              <a:pPr marL="182880" indent="-182880">
                <a:buFont typeface="Arial" panose="020B0604020202020204" pitchFamily="34" charset="0"/>
                <a:buChar char="•"/>
              </a:pPr>
              <a:r>
                <a:rPr lang="ko-KR" altLang="en-US" sz="1400" dirty="0">
                  <a:solidFill>
                    <a:schemeClr val="tx2">
                      <a:lumMod val="95000"/>
                    </a:schemeClr>
                  </a:solidFill>
                </a:rPr>
                <a:t>시험 이외의 다른 항목에 액세스 할 수 있으면 해당 시험에 연결되지 않은 것입니다</a:t>
              </a:r>
              <a:r>
                <a:rPr lang="en-US" altLang="ko-KR" sz="1400" dirty="0">
                  <a:solidFill>
                    <a:schemeClr val="tx2">
                      <a:lumMod val="95000"/>
                    </a:schemeClr>
                  </a:solidFill>
                </a:rPr>
                <a:t>.</a:t>
              </a:r>
              <a:endParaRPr lang="en-US" sz="1400" dirty="0">
                <a:solidFill>
                  <a:schemeClr val="tx2">
                    <a:lumMod val="95000"/>
                  </a:schemeClr>
                </a:solidFill>
              </a:endParaRPr>
            </a:p>
          </p:txBody>
        </p:sp>
        <p:cxnSp>
          <p:nvCxnSpPr>
            <p:cNvPr id="8" name="Straight Arrow Connector 7">
              <a:extLst>
                <a:ext uri="{FF2B5EF4-FFF2-40B4-BE49-F238E27FC236}">
                  <a16:creationId xmlns:a16="http://schemas.microsoft.com/office/drawing/2014/main" id="{815337E9-1FD0-4199-A6C7-22172D8F6CE5}"/>
                </a:ext>
              </a:extLst>
            </p:cNvPr>
            <p:cNvCxnSpPr>
              <a:cxnSpLocks/>
            </p:cNvCxnSpPr>
            <p:nvPr/>
          </p:nvCxnSpPr>
          <p:spPr>
            <a:xfrm>
              <a:off x="6464595" y="2711302"/>
              <a:ext cx="3221665" cy="18500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4CBE12D-5AAC-4B77-9F1E-69BC0247A4B6}"/>
                </a:ext>
              </a:extLst>
            </p:cNvPr>
            <p:cNvCxnSpPr/>
            <p:nvPr/>
          </p:nvCxnSpPr>
          <p:spPr>
            <a:xfrm flipH="1">
              <a:off x="6241312" y="2232837"/>
              <a:ext cx="223283" cy="2466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BD0AB693-D411-4D1A-A0B6-757401F67E19}"/>
              </a:ext>
            </a:extLst>
          </p:cNvPr>
          <p:cNvSpPr/>
          <p:nvPr/>
        </p:nvSpPr>
        <p:spPr>
          <a:xfrm>
            <a:off x="10728252" y="5507665"/>
            <a:ext cx="1259886" cy="708182"/>
          </a:xfrm>
          <a:prstGeom prst="rect">
            <a:avLst/>
          </a:prstGeom>
          <a:solidFill>
            <a:srgbClr val="FF0000"/>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sz="1000" dirty="0">
                <a:solidFill>
                  <a:schemeClr val="tx2"/>
                </a:solidFill>
              </a:rPr>
              <a:t>접속을 위한 실행 애플리케이션</a:t>
            </a:r>
            <a:endParaRPr lang="en-US" sz="1000" dirty="0">
              <a:solidFill>
                <a:schemeClr val="tx2"/>
              </a:solidFill>
            </a:endParaRPr>
          </a:p>
        </p:txBody>
      </p:sp>
    </p:spTree>
    <p:extLst>
      <p:ext uri="{BB962C8B-B14F-4D97-AF65-F5344CB8AC3E}">
        <p14:creationId xmlns:p14="http://schemas.microsoft.com/office/powerpoint/2010/main" val="1018885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A0894D5-CD02-495E-B7C7-CB0210D6C15D}"/>
              </a:ext>
            </a:extLst>
          </p:cNvPr>
          <p:cNvGraphicFramePr>
            <a:graphicFrameLocks noGrp="1"/>
          </p:cNvGraphicFramePr>
          <p:nvPr/>
        </p:nvGraphicFramePr>
        <p:xfrm>
          <a:off x="153847" y="1201479"/>
          <a:ext cx="11743986" cy="5478780"/>
        </p:xfrm>
        <a:graphic>
          <a:graphicData uri="http://schemas.openxmlformats.org/drawingml/2006/table">
            <a:tbl>
              <a:tblPr firstRow="1" bandRow="1">
                <a:tableStyleId>{5940675A-B579-460E-94D1-54222C63F5DA}</a:tableStyleId>
              </a:tblPr>
              <a:tblGrid>
                <a:gridCol w="3914662">
                  <a:extLst>
                    <a:ext uri="{9D8B030D-6E8A-4147-A177-3AD203B41FA5}">
                      <a16:colId xmlns:a16="http://schemas.microsoft.com/office/drawing/2014/main" val="2006782741"/>
                    </a:ext>
                  </a:extLst>
                </a:gridCol>
                <a:gridCol w="4224886">
                  <a:extLst>
                    <a:ext uri="{9D8B030D-6E8A-4147-A177-3AD203B41FA5}">
                      <a16:colId xmlns:a16="http://schemas.microsoft.com/office/drawing/2014/main" val="2407707847"/>
                    </a:ext>
                  </a:extLst>
                </a:gridCol>
                <a:gridCol w="3604438">
                  <a:extLst>
                    <a:ext uri="{9D8B030D-6E8A-4147-A177-3AD203B41FA5}">
                      <a16:colId xmlns:a16="http://schemas.microsoft.com/office/drawing/2014/main" val="417155844"/>
                    </a:ext>
                  </a:extLst>
                </a:gridCol>
              </a:tblGrid>
              <a:tr h="5433237">
                <a:tc>
                  <a:txBody>
                    <a:bodyPr/>
                    <a:lstStyle/>
                    <a:p>
                      <a:r>
                        <a:rPr lang="en-US" sz="1050" b="0" i="0" u="none" strike="noStrike" kern="1200" baseline="0" dirty="0">
                          <a:solidFill>
                            <a:schemeClr val="tx1"/>
                          </a:solidFill>
                          <a:latin typeface="+mn-lt"/>
                          <a:ea typeface="+mn-ea"/>
                          <a:cs typeface="+mn-cs"/>
                        </a:rPr>
                        <a:t>OnVUE online-proctored delivery enables candidates to test in their own homes, using their own computer and internet connection. Here’s how candidates can make their exam experience—and your program—run smoothly. </a:t>
                      </a:r>
                    </a:p>
                    <a:p>
                      <a:endParaRPr lang="en-US" sz="1050" b="0" i="0" u="none" strike="noStrike" kern="1200" baseline="0" dirty="0">
                        <a:solidFill>
                          <a:schemeClr val="tx1"/>
                        </a:solidFill>
                        <a:latin typeface="+mn-lt"/>
                        <a:ea typeface="+mn-ea"/>
                        <a:cs typeface="+mn-cs"/>
                      </a:endParaRPr>
                    </a:p>
                    <a:p>
                      <a:r>
                        <a:rPr lang="en-US" sz="1050" b="0" i="0" u="none" strike="noStrike" kern="1200" baseline="0" dirty="0">
                          <a:solidFill>
                            <a:schemeClr val="bg1"/>
                          </a:solidFill>
                          <a:latin typeface="+mn-lt"/>
                          <a:ea typeface="+mn-ea"/>
                          <a:cs typeface="+mn-cs"/>
                        </a:rPr>
                        <a:t>Before scheduling </a:t>
                      </a:r>
                    </a:p>
                    <a:p>
                      <a:pPr>
                        <a:spcBef>
                          <a:spcPts val="300"/>
                        </a:spcBef>
                        <a:spcAft>
                          <a:spcPts val="300"/>
                        </a:spcAft>
                      </a:pPr>
                      <a:r>
                        <a:rPr lang="en-US" sz="1050" b="0" i="0" u="none" strike="noStrike" kern="1200" baseline="0" dirty="0">
                          <a:solidFill>
                            <a:schemeClr val="tx1"/>
                          </a:solidFill>
                          <a:latin typeface="+mn-lt"/>
                          <a:ea typeface="+mn-ea"/>
                          <a:cs typeface="+mn-cs"/>
                        </a:rPr>
                        <a:t>Candidates should: </a:t>
                      </a:r>
                    </a:p>
                    <a:p>
                      <a:pPr marL="182880" indent="0"/>
                      <a:r>
                        <a:rPr lang="en-US" sz="1050" b="0" i="0" u="none" strike="noStrike" kern="1200" baseline="0" dirty="0">
                          <a:solidFill>
                            <a:schemeClr val="tx1"/>
                          </a:solidFill>
                          <a:latin typeface="+mn-lt"/>
                          <a:ea typeface="+mn-ea"/>
                          <a:cs typeface="+mn-cs"/>
                        </a:rPr>
                        <a:t>• Review all system requirements, FAQs, and exam policies and procedures (OnVUE page). </a:t>
                      </a:r>
                    </a:p>
                    <a:p>
                      <a:pPr marL="182880" indent="0"/>
                      <a:r>
                        <a:rPr lang="en-US" sz="1050" b="0" i="0" u="none" strike="noStrike" kern="1200" baseline="0" dirty="0">
                          <a:solidFill>
                            <a:schemeClr val="tx1"/>
                          </a:solidFill>
                          <a:latin typeface="+mn-lt"/>
                          <a:ea typeface="+mn-ea"/>
                          <a:cs typeface="+mn-cs"/>
                        </a:rPr>
                        <a:t>• Run the </a:t>
                      </a:r>
                      <a:r>
                        <a:rPr lang="en-US" sz="1050" b="1" i="0" u="none" strike="noStrike" kern="1200" baseline="0" dirty="0">
                          <a:solidFill>
                            <a:schemeClr val="tx1"/>
                          </a:solidFill>
                          <a:latin typeface="+mn-lt"/>
                          <a:ea typeface="+mn-ea"/>
                          <a:cs typeface="+mn-cs"/>
                        </a:rPr>
                        <a:t>system test </a:t>
                      </a:r>
                      <a:r>
                        <a:rPr lang="en-US" sz="1050" b="0" i="0" u="none" strike="noStrike" kern="1200" baseline="0" dirty="0">
                          <a:solidFill>
                            <a:schemeClr val="tx1"/>
                          </a:solidFill>
                          <a:latin typeface="+mn-lt"/>
                          <a:ea typeface="+mn-ea"/>
                          <a:cs typeface="+mn-cs"/>
                        </a:rPr>
                        <a:t>from their chosen testing location, using the same computer and network they plan to use for testing. </a:t>
                      </a:r>
                    </a:p>
                    <a:p>
                      <a:pPr marL="182880" indent="0"/>
                      <a:r>
                        <a:rPr lang="en-US" sz="1050" b="0" i="0" u="none" strike="noStrike" kern="1200" baseline="0" dirty="0">
                          <a:solidFill>
                            <a:schemeClr val="tx1"/>
                          </a:solidFill>
                          <a:latin typeface="+mn-lt"/>
                          <a:ea typeface="+mn-ea"/>
                          <a:cs typeface="+mn-cs"/>
                        </a:rPr>
                        <a:t>• Use the system test to practice the check-in process—good clear photos could help them bypass the proctor and go straight to the exam. </a:t>
                      </a:r>
                    </a:p>
                    <a:p>
                      <a:endParaRPr lang="en-US" sz="1050" b="0" i="0" u="none" strike="noStrike" kern="1200" baseline="0" dirty="0">
                        <a:solidFill>
                          <a:schemeClr val="tx1"/>
                        </a:solidFill>
                        <a:latin typeface="+mn-lt"/>
                        <a:ea typeface="+mn-ea"/>
                        <a:cs typeface="+mn-cs"/>
                      </a:endParaRPr>
                    </a:p>
                    <a:p>
                      <a:r>
                        <a:rPr lang="en-US" sz="1050" b="0" i="0" u="none" strike="noStrike" kern="1200" baseline="0" dirty="0">
                          <a:solidFill>
                            <a:schemeClr val="tx1"/>
                          </a:solidFill>
                          <a:latin typeface="+mn-lt"/>
                          <a:ea typeface="+mn-ea"/>
                          <a:cs typeface="+mn-cs"/>
                        </a:rPr>
                        <a:t>Candidates should verify that they can satisfy all computer, internet connection, and testing workspace requirements </a:t>
                      </a:r>
                      <a:r>
                        <a:rPr lang="en-US" sz="1050" b="1" i="0" u="none" strike="noStrike" kern="1200" baseline="0" dirty="0">
                          <a:solidFill>
                            <a:schemeClr val="tx1"/>
                          </a:solidFill>
                          <a:latin typeface="+mn-lt"/>
                          <a:ea typeface="+mn-ea"/>
                          <a:cs typeface="+mn-cs"/>
                        </a:rPr>
                        <a:t>before </a:t>
                      </a:r>
                      <a:r>
                        <a:rPr lang="en-US" sz="1050" b="0" i="0" u="none" strike="noStrike" kern="1200" baseline="0" dirty="0">
                          <a:solidFill>
                            <a:schemeClr val="tx1"/>
                          </a:solidFill>
                          <a:latin typeface="+mn-lt"/>
                          <a:ea typeface="+mn-ea"/>
                          <a:cs typeface="+mn-cs"/>
                        </a:rPr>
                        <a:t>scheduling an OnVUE exam. If they cannot, encourage them to schedule at a test center or to change their setup. </a:t>
                      </a:r>
                    </a:p>
                    <a:p>
                      <a:endParaRPr lang="en-US" sz="1050" b="0" i="0" u="none" strike="noStrike" kern="1200" baseline="0" dirty="0">
                        <a:solidFill>
                          <a:schemeClr val="tx1"/>
                        </a:solidFill>
                        <a:latin typeface="+mn-lt"/>
                        <a:ea typeface="+mn-ea"/>
                        <a:cs typeface="+mn-cs"/>
                      </a:endParaRPr>
                    </a:p>
                    <a:p>
                      <a:pPr marL="0" algn="l" defTabSz="914377" rtl="0" eaLnBrk="1" latinLnBrk="0" hangingPunct="1"/>
                      <a:r>
                        <a:rPr lang="en-US" sz="1050" b="0" i="0" u="none" strike="noStrike" kern="1200" baseline="0" dirty="0">
                          <a:solidFill>
                            <a:schemeClr val="bg1"/>
                          </a:solidFill>
                          <a:latin typeface="+mn-lt"/>
                          <a:ea typeface="+mn-ea"/>
                          <a:cs typeface="+mn-cs"/>
                        </a:rPr>
                        <a:t>To schedule an exam </a:t>
                      </a:r>
                    </a:p>
                    <a:p>
                      <a:pPr>
                        <a:spcBef>
                          <a:spcPts val="300"/>
                        </a:spcBef>
                        <a:spcAft>
                          <a:spcPts val="300"/>
                        </a:spcAft>
                      </a:pPr>
                      <a:r>
                        <a:rPr lang="en-US" sz="1050" b="0" i="0" u="none" strike="noStrike" kern="1200" baseline="0" dirty="0">
                          <a:solidFill>
                            <a:schemeClr val="tx1"/>
                          </a:solidFill>
                          <a:latin typeface="+mn-lt"/>
                          <a:ea typeface="+mn-ea"/>
                          <a:cs typeface="+mn-cs"/>
                        </a:rPr>
                        <a:t>Candidates should: </a:t>
                      </a:r>
                    </a:p>
                    <a:p>
                      <a:pPr marL="182880" lvl="1"/>
                      <a:r>
                        <a:rPr lang="en-US" sz="1050" b="1" i="1" u="none" strike="noStrike" kern="1200" baseline="0" dirty="0">
                          <a:solidFill>
                            <a:schemeClr val="tx1"/>
                          </a:solidFill>
                          <a:latin typeface="+mn-lt"/>
                          <a:ea typeface="+mn-ea"/>
                          <a:cs typeface="+mn-cs"/>
                        </a:rPr>
                        <a:t>1 </a:t>
                      </a:r>
                      <a:r>
                        <a:rPr lang="en-US" sz="1050" b="0" i="0" u="none" strike="noStrike" kern="1200" baseline="0" dirty="0">
                          <a:solidFill>
                            <a:schemeClr val="tx1"/>
                          </a:solidFill>
                          <a:latin typeface="+mn-lt"/>
                          <a:ea typeface="+mn-ea"/>
                          <a:cs typeface="+mn-cs"/>
                        </a:rPr>
                        <a:t>Access the OnVUE page and click </a:t>
                      </a:r>
                      <a:r>
                        <a:rPr lang="en-US" sz="1050" b="1" i="0" u="none" strike="noStrike" kern="1200" baseline="0" dirty="0">
                          <a:solidFill>
                            <a:srgbClr val="7030A0"/>
                          </a:solidFill>
                          <a:latin typeface="+mn-lt"/>
                          <a:ea typeface="+mn-ea"/>
                          <a:cs typeface="+mn-cs"/>
                        </a:rPr>
                        <a:t>Sign in</a:t>
                      </a:r>
                      <a:r>
                        <a:rPr lang="en-US" sz="1050" b="1" i="0" u="none" strike="noStrike" kern="1200" baseline="0" dirty="0">
                          <a:solidFill>
                            <a:schemeClr val="tx1"/>
                          </a:solidFill>
                          <a:latin typeface="+mn-lt"/>
                          <a:ea typeface="+mn-ea"/>
                          <a:cs typeface="+mn-cs"/>
                        </a:rPr>
                        <a:t> </a:t>
                      </a:r>
                      <a:r>
                        <a:rPr lang="en-US" sz="1050" b="0" i="0" u="none" strike="noStrike" kern="1200" baseline="0" dirty="0">
                          <a:solidFill>
                            <a:schemeClr val="tx1"/>
                          </a:solidFill>
                          <a:latin typeface="+mn-lt"/>
                          <a:ea typeface="+mn-ea"/>
                          <a:cs typeface="+mn-cs"/>
                        </a:rPr>
                        <a:t>(or click </a:t>
                      </a:r>
                      <a:r>
                        <a:rPr lang="en-US" sz="1050" b="1" i="0" u="none" strike="noStrike" kern="1200" baseline="0" dirty="0">
                          <a:solidFill>
                            <a:srgbClr val="7030A0"/>
                          </a:solidFill>
                          <a:latin typeface="+mn-lt"/>
                          <a:ea typeface="+mn-ea"/>
                          <a:cs typeface="+mn-cs"/>
                        </a:rPr>
                        <a:t>Create an account </a:t>
                      </a:r>
                      <a:r>
                        <a:rPr lang="en-US" sz="1050" b="0" i="0" u="none" strike="noStrike" kern="1200" baseline="0" dirty="0">
                          <a:solidFill>
                            <a:schemeClr val="tx1"/>
                          </a:solidFill>
                          <a:latin typeface="+mn-lt"/>
                          <a:ea typeface="+mn-ea"/>
                          <a:cs typeface="+mn-cs"/>
                        </a:rPr>
                        <a:t>first, if needed). </a:t>
                      </a:r>
                    </a:p>
                    <a:p>
                      <a:pPr marL="182880" lvl="1"/>
                      <a:r>
                        <a:rPr lang="en-US" sz="1050" b="1" i="1" u="none" strike="noStrike" kern="1200" baseline="0" dirty="0">
                          <a:solidFill>
                            <a:schemeClr val="tx1"/>
                          </a:solidFill>
                          <a:latin typeface="+mn-lt"/>
                          <a:ea typeface="+mn-ea"/>
                          <a:cs typeface="+mn-cs"/>
                        </a:rPr>
                        <a:t>2 </a:t>
                      </a:r>
                      <a:r>
                        <a:rPr lang="en-US" sz="1050" b="0" i="0" u="none" strike="noStrike" kern="1200" baseline="0" dirty="0">
                          <a:solidFill>
                            <a:schemeClr val="tx1"/>
                          </a:solidFill>
                          <a:latin typeface="+mn-lt"/>
                          <a:ea typeface="+mn-ea"/>
                          <a:cs typeface="+mn-cs"/>
                        </a:rPr>
                        <a:t>Choose </a:t>
                      </a:r>
                      <a:r>
                        <a:rPr lang="en-US" sz="1050" b="1" i="0" u="none" strike="noStrike" kern="1200" baseline="0" dirty="0">
                          <a:solidFill>
                            <a:srgbClr val="7030A0"/>
                          </a:solidFill>
                          <a:latin typeface="+mn-lt"/>
                          <a:ea typeface="+mn-ea"/>
                          <a:cs typeface="+mn-cs"/>
                        </a:rPr>
                        <a:t>At my home or office </a:t>
                      </a:r>
                      <a:r>
                        <a:rPr lang="en-US" sz="1050" b="0" i="0" u="none" strike="noStrike" kern="1200" baseline="0" dirty="0">
                          <a:solidFill>
                            <a:schemeClr val="tx1"/>
                          </a:solidFill>
                          <a:latin typeface="+mn-lt"/>
                          <a:ea typeface="+mn-ea"/>
                          <a:cs typeface="+mn-cs"/>
                        </a:rPr>
                        <a:t>if the exam offers more than one testing option and complete the scheduling process as directed. </a:t>
                      </a:r>
                    </a:p>
                  </a:txBody>
                  <a:tcPr/>
                </a:tc>
                <a:tc>
                  <a:txBody>
                    <a:bodyPr/>
                    <a:lstStyle/>
                    <a:p>
                      <a:r>
                        <a:rPr lang="en-US" sz="1050" b="0" i="0" u="none" strike="noStrike" kern="1200" baseline="0" dirty="0">
                          <a:solidFill>
                            <a:schemeClr val="bg1"/>
                          </a:solidFill>
                          <a:latin typeface="+mn-lt"/>
                          <a:ea typeface="+mn-ea"/>
                          <a:cs typeface="+mn-cs"/>
                        </a:rPr>
                        <a:t>On exam day</a:t>
                      </a:r>
                      <a:r>
                        <a:rPr lang="en-US" sz="1050" b="0" i="0" u="none" strike="noStrike" kern="1200" baseline="0" dirty="0">
                          <a:solidFill>
                            <a:schemeClr val="tx1"/>
                          </a:solidFill>
                          <a:latin typeface="+mn-lt"/>
                          <a:ea typeface="+mn-ea"/>
                          <a:cs typeface="+mn-cs"/>
                        </a:rPr>
                        <a:t> </a:t>
                      </a:r>
                    </a:p>
                    <a:p>
                      <a:pPr>
                        <a:spcBef>
                          <a:spcPts val="300"/>
                        </a:spcBef>
                        <a:spcAft>
                          <a:spcPts val="300"/>
                        </a:spcAft>
                      </a:pPr>
                      <a:r>
                        <a:rPr lang="en-US" sz="1050" b="0" i="0" u="none" strike="noStrike" kern="1200" baseline="0" dirty="0">
                          <a:solidFill>
                            <a:schemeClr val="tx1"/>
                          </a:solidFill>
                          <a:latin typeface="+mn-lt"/>
                          <a:ea typeface="+mn-ea"/>
                          <a:cs typeface="+mn-cs"/>
                        </a:rPr>
                        <a:t>Candidates should: </a:t>
                      </a:r>
                    </a:p>
                    <a:p>
                      <a:pPr marL="182880" indent="0" algn="l" defTabSz="914377" rtl="0" eaLnBrk="1" latinLnBrk="0" hangingPunct="1"/>
                      <a:r>
                        <a:rPr lang="en-US" sz="1050" b="0" i="0" u="none" strike="noStrike" kern="1200" baseline="0" dirty="0">
                          <a:solidFill>
                            <a:schemeClr val="tx1"/>
                          </a:solidFill>
                          <a:latin typeface="+mn-lt"/>
                          <a:ea typeface="+mn-ea"/>
                          <a:cs typeface="+mn-cs"/>
                        </a:rPr>
                        <a:t>• Clear the exam workspace, move all books and writing objects out of arm’s reach, unplug additional monitors and computers, and clear the walls of writing (e.g., on whiteboards). </a:t>
                      </a:r>
                    </a:p>
                    <a:p>
                      <a:pPr marL="182880" indent="0" algn="l" defTabSz="914377" rtl="0" eaLnBrk="1" latinLnBrk="0" hangingPunct="1"/>
                      <a:r>
                        <a:rPr lang="en-US" sz="1050" b="0" i="0" u="none" strike="noStrike" kern="1200" baseline="0" dirty="0">
                          <a:solidFill>
                            <a:schemeClr val="tx1"/>
                          </a:solidFill>
                          <a:latin typeface="+mn-lt"/>
                          <a:ea typeface="+mn-ea"/>
                          <a:cs typeface="+mn-cs"/>
                        </a:rPr>
                        <a:t>• Collect the required ID and phone (which must be set out of arm’s reach after check-in). </a:t>
                      </a:r>
                    </a:p>
                    <a:p>
                      <a:pPr marL="182880" indent="0" algn="l" defTabSz="914377" rtl="0" eaLnBrk="1" latinLnBrk="0" hangingPunct="1"/>
                      <a:r>
                        <a:rPr lang="en-US" sz="1050" b="0" i="0" u="none" strike="noStrike" kern="1200" baseline="0" dirty="0">
                          <a:solidFill>
                            <a:schemeClr val="tx1"/>
                          </a:solidFill>
                          <a:latin typeface="+mn-lt"/>
                          <a:ea typeface="+mn-ea"/>
                          <a:cs typeface="+mn-cs"/>
                        </a:rPr>
                        <a:t>• Be ready for check-in 30 minutes before the appointment time. </a:t>
                      </a:r>
                    </a:p>
                    <a:p>
                      <a:endParaRPr lang="en-US" sz="1050" b="0" i="0" u="none" strike="noStrike" kern="1200" baseline="0" dirty="0">
                        <a:solidFill>
                          <a:schemeClr val="tx1"/>
                        </a:solidFill>
                        <a:latin typeface="+mn-lt"/>
                        <a:ea typeface="+mn-ea"/>
                        <a:cs typeface="+mn-cs"/>
                      </a:endParaRPr>
                    </a:p>
                    <a:p>
                      <a:pPr marL="0" algn="l" defTabSz="914377" rtl="0" eaLnBrk="1" latinLnBrk="0" hangingPunct="1"/>
                      <a:r>
                        <a:rPr lang="en-US" sz="1050" b="0" i="0" u="none" strike="noStrike" kern="1200" baseline="0" dirty="0">
                          <a:solidFill>
                            <a:schemeClr val="bg1"/>
                          </a:solidFill>
                          <a:latin typeface="+mn-lt"/>
                          <a:ea typeface="+mn-ea"/>
                          <a:cs typeface="+mn-cs"/>
                        </a:rPr>
                        <a:t>To begin the exam </a:t>
                      </a:r>
                    </a:p>
                    <a:p>
                      <a:pPr>
                        <a:spcBef>
                          <a:spcPts val="300"/>
                        </a:spcBef>
                        <a:spcAft>
                          <a:spcPts val="300"/>
                        </a:spcAft>
                      </a:pPr>
                      <a:r>
                        <a:rPr lang="en-US" sz="1050" b="0" i="0" u="none" strike="noStrike" kern="1200" baseline="0" dirty="0">
                          <a:solidFill>
                            <a:schemeClr val="tx1"/>
                          </a:solidFill>
                          <a:latin typeface="+mn-lt"/>
                          <a:ea typeface="+mn-ea"/>
                          <a:cs typeface="+mn-cs"/>
                        </a:rPr>
                        <a:t>With the same computer/internet connection used for the system test, candidates should: </a:t>
                      </a:r>
                    </a:p>
                    <a:p>
                      <a:pPr marL="182880" lvl="1"/>
                      <a:r>
                        <a:rPr lang="en-US" sz="1050" b="1" i="1" u="none" strike="noStrike" kern="1200" baseline="0" dirty="0">
                          <a:solidFill>
                            <a:schemeClr val="tx1"/>
                          </a:solidFill>
                          <a:latin typeface="+mn-lt"/>
                          <a:ea typeface="+mn-ea"/>
                          <a:cs typeface="+mn-cs"/>
                        </a:rPr>
                        <a:t>1 </a:t>
                      </a:r>
                      <a:r>
                        <a:rPr lang="en-US" sz="1050" b="0" i="0" u="none" strike="noStrike" kern="1200" baseline="0" dirty="0">
                          <a:solidFill>
                            <a:schemeClr val="tx1"/>
                          </a:solidFill>
                          <a:latin typeface="+mn-lt"/>
                          <a:ea typeface="+mn-ea"/>
                          <a:cs typeface="+mn-cs"/>
                        </a:rPr>
                        <a:t>Go to the OnVUE page, sign in, find and select the exam, and click </a:t>
                      </a:r>
                      <a:r>
                        <a:rPr lang="en-US" sz="1050" b="1" i="0" u="none" strike="noStrike" kern="1200" baseline="0" dirty="0">
                          <a:solidFill>
                            <a:srgbClr val="7030A0"/>
                          </a:solidFill>
                          <a:latin typeface="+mn-lt"/>
                          <a:ea typeface="+mn-ea"/>
                          <a:cs typeface="+mn-cs"/>
                        </a:rPr>
                        <a:t>Begin Exam</a:t>
                      </a:r>
                      <a:r>
                        <a:rPr lang="en-US" sz="1050" b="0" i="0" u="none" strike="noStrike" kern="1200" baseline="0" dirty="0">
                          <a:solidFill>
                            <a:schemeClr val="tx1"/>
                          </a:solidFill>
                          <a:latin typeface="+mn-lt"/>
                          <a:ea typeface="+mn-ea"/>
                          <a:cs typeface="+mn-cs"/>
                        </a:rPr>
                        <a:t>. </a:t>
                      </a:r>
                    </a:p>
                    <a:p>
                      <a:pPr marL="365760" lvl="1">
                        <a:spcBef>
                          <a:spcPts val="300"/>
                        </a:spcBef>
                      </a:pPr>
                      <a:r>
                        <a:rPr lang="en-US" sz="1050" b="0" i="0" u="none" strike="noStrike" kern="1200" baseline="0" dirty="0">
                          <a:solidFill>
                            <a:schemeClr val="tx1"/>
                          </a:solidFill>
                          <a:latin typeface="+mn-lt"/>
                          <a:ea typeface="+mn-ea"/>
                          <a:cs typeface="+mn-cs"/>
                        </a:rPr>
                        <a:t>This button is available only 30 minutes before to 15 minutes after the appointment time. </a:t>
                      </a:r>
                    </a:p>
                    <a:p>
                      <a:pPr marL="182880" lvl="1"/>
                      <a:endParaRPr lang="en-US" sz="1050" b="0" i="0" u="none" strike="noStrike" kern="1200" baseline="0" dirty="0">
                        <a:solidFill>
                          <a:schemeClr val="tx1"/>
                        </a:solidFill>
                        <a:latin typeface="+mn-lt"/>
                        <a:ea typeface="+mn-ea"/>
                        <a:cs typeface="+mn-cs"/>
                      </a:endParaRPr>
                    </a:p>
                    <a:p>
                      <a:pPr marL="182880" lvl="1"/>
                      <a:r>
                        <a:rPr lang="en-US" sz="1050" b="1" i="1" u="none" strike="noStrike" kern="1200" baseline="0" dirty="0">
                          <a:solidFill>
                            <a:schemeClr val="tx1"/>
                          </a:solidFill>
                          <a:latin typeface="+mn-lt"/>
                          <a:ea typeface="+mn-ea"/>
                          <a:cs typeface="+mn-cs"/>
                        </a:rPr>
                        <a:t>2 </a:t>
                      </a:r>
                      <a:r>
                        <a:rPr lang="en-US" sz="1050" b="0" i="0" u="none" strike="noStrike" kern="1200" baseline="0" dirty="0">
                          <a:solidFill>
                            <a:schemeClr val="tx1"/>
                          </a:solidFill>
                          <a:latin typeface="+mn-lt"/>
                          <a:ea typeface="+mn-ea"/>
                          <a:cs typeface="+mn-cs"/>
                        </a:rPr>
                        <a:t>Copy the exam access code, click </a:t>
                      </a:r>
                      <a:r>
                        <a:rPr lang="en-US" sz="1050" b="1" i="0" u="none" strike="noStrike" kern="1200" baseline="0" dirty="0">
                          <a:solidFill>
                            <a:srgbClr val="7030A0"/>
                          </a:solidFill>
                          <a:latin typeface="+mn-lt"/>
                          <a:ea typeface="+mn-ea"/>
                          <a:cs typeface="+mn-cs"/>
                        </a:rPr>
                        <a:t>Download</a:t>
                      </a:r>
                      <a:r>
                        <a:rPr lang="en-US" sz="1050" b="0" i="0" u="none" strike="noStrike" kern="1200" baseline="0" dirty="0">
                          <a:solidFill>
                            <a:schemeClr val="tx1"/>
                          </a:solidFill>
                          <a:latin typeface="+mn-lt"/>
                          <a:ea typeface="+mn-ea"/>
                          <a:cs typeface="+mn-cs"/>
                        </a:rPr>
                        <a:t>, and download and run the application. </a:t>
                      </a:r>
                    </a:p>
                    <a:p>
                      <a:pPr marL="365760" lvl="1">
                        <a:spcBef>
                          <a:spcPts val="300"/>
                        </a:spcBef>
                      </a:pPr>
                      <a:r>
                        <a:rPr lang="en-US" sz="1050" b="0" i="0" u="none" strike="noStrike" kern="1200" baseline="0" dirty="0">
                          <a:solidFill>
                            <a:schemeClr val="tx1"/>
                          </a:solidFill>
                          <a:latin typeface="+mn-lt"/>
                          <a:ea typeface="+mn-ea"/>
                          <a:cs typeface="+mn-cs"/>
                        </a:rPr>
                        <a:t>Poor connections and inadequate setup will make this slow. Encourage candidates to take the system test </a:t>
                      </a:r>
                      <a:r>
                        <a:rPr lang="en-US" sz="1050" b="1" i="0" u="none" strike="noStrike" kern="1200" baseline="0" dirty="0">
                          <a:solidFill>
                            <a:schemeClr val="tx1"/>
                          </a:solidFill>
                          <a:latin typeface="+mn-lt"/>
                          <a:ea typeface="+mn-ea"/>
                          <a:cs typeface="+mn-cs"/>
                        </a:rPr>
                        <a:t>before </a:t>
                      </a:r>
                      <a:r>
                        <a:rPr lang="en-US" sz="1050" b="0" i="0" u="none" strike="noStrike" kern="1200" baseline="0" dirty="0">
                          <a:solidFill>
                            <a:schemeClr val="tx1"/>
                          </a:solidFill>
                          <a:latin typeface="+mn-lt"/>
                          <a:ea typeface="+mn-ea"/>
                          <a:cs typeface="+mn-cs"/>
                        </a:rPr>
                        <a:t>scheduling the exam. </a:t>
                      </a:r>
                    </a:p>
                    <a:p>
                      <a:pPr marL="182880" lvl="1"/>
                      <a:endParaRPr lang="en-US" sz="1050" b="0" i="0" u="none" strike="noStrike" kern="1200" baseline="0" dirty="0">
                        <a:solidFill>
                          <a:schemeClr val="tx1"/>
                        </a:solidFill>
                        <a:latin typeface="+mn-lt"/>
                        <a:ea typeface="+mn-ea"/>
                        <a:cs typeface="+mn-cs"/>
                      </a:endParaRPr>
                    </a:p>
                    <a:p>
                      <a:pPr marL="182880" lvl="1"/>
                      <a:r>
                        <a:rPr lang="en-US" sz="1050" b="1" i="1" u="none" strike="noStrike" kern="1200" baseline="0" dirty="0">
                          <a:solidFill>
                            <a:schemeClr val="tx1"/>
                          </a:solidFill>
                          <a:latin typeface="+mn-lt"/>
                          <a:ea typeface="+mn-ea"/>
                          <a:cs typeface="+mn-cs"/>
                        </a:rPr>
                        <a:t>3 </a:t>
                      </a:r>
                      <a:r>
                        <a:rPr lang="en-US" sz="1050" b="0" i="0" u="none" strike="noStrike" kern="1200" baseline="0" dirty="0">
                          <a:solidFill>
                            <a:schemeClr val="tx1"/>
                          </a:solidFill>
                          <a:latin typeface="+mn-lt"/>
                          <a:ea typeface="+mn-ea"/>
                          <a:cs typeface="+mn-cs"/>
                        </a:rPr>
                        <a:t>Check in as directed: </a:t>
                      </a:r>
                    </a:p>
                    <a:p>
                      <a:pPr marL="365760" lvl="1" indent="0">
                        <a:spcBef>
                          <a:spcPts val="300"/>
                        </a:spcBef>
                      </a:pPr>
                      <a:r>
                        <a:rPr lang="en-US" sz="1050" b="0" i="0" u="none" strike="noStrike" kern="1200" baseline="0" dirty="0">
                          <a:solidFill>
                            <a:schemeClr val="tx1"/>
                          </a:solidFill>
                          <a:latin typeface="+mn-lt"/>
                          <a:ea typeface="+mn-ea"/>
                          <a:cs typeface="+mn-cs"/>
                        </a:rPr>
                        <a:t>• Provide the access code and a phone number for the proctor to call on during the exam if chat or VoIP cannot be used. </a:t>
                      </a:r>
                    </a:p>
                    <a:p>
                      <a:pPr marL="365760" lvl="1" indent="0"/>
                      <a:r>
                        <a:rPr lang="en-US" sz="1050" b="0" i="0" u="none" strike="noStrike" kern="1200" baseline="0" dirty="0">
                          <a:solidFill>
                            <a:schemeClr val="tx1"/>
                          </a:solidFill>
                          <a:latin typeface="+mn-lt"/>
                          <a:ea typeface="+mn-ea"/>
                          <a:cs typeface="+mn-cs"/>
                        </a:rPr>
                        <a:t>• Test the mic, webcam, and audio. </a:t>
                      </a:r>
                    </a:p>
                    <a:p>
                      <a:pPr marL="365760"/>
                      <a:r>
                        <a:rPr lang="en-US" sz="1050" b="0" i="0" u="none" strike="noStrike" kern="1200" baseline="0" dirty="0">
                          <a:solidFill>
                            <a:schemeClr val="tx1"/>
                          </a:solidFill>
                          <a:latin typeface="+mn-lt"/>
                          <a:ea typeface="+mn-ea"/>
                          <a:cs typeface="+mn-cs"/>
                        </a:rPr>
                        <a:t>• Capture the required headshot and ID photos (front and back). • Capture four clear workspace photos. </a:t>
                      </a:r>
                    </a:p>
                    <a:p>
                      <a:pPr marL="365760"/>
                      <a:r>
                        <a:rPr lang="en-US" sz="1050" b="0" i="0" u="none" strike="noStrike" kern="1200" baseline="0" dirty="0">
                          <a:solidFill>
                            <a:schemeClr val="tx1"/>
                          </a:solidFill>
                          <a:latin typeface="+mn-lt"/>
                          <a:ea typeface="+mn-ea"/>
                          <a:cs typeface="+mn-cs"/>
                        </a:rPr>
                        <a:t>• Shut down other non-essential applications. </a:t>
                      </a:r>
                    </a:p>
                    <a:p>
                      <a:pPr marL="365760" lvl="1" indent="0"/>
                      <a:endParaRPr lang="en-US" sz="1050" dirty="0"/>
                    </a:p>
                  </a:txBody>
                  <a:tcPr/>
                </a:tc>
                <a:tc>
                  <a:txBody>
                    <a:bodyPr/>
                    <a:lstStyle/>
                    <a:p>
                      <a:pPr marL="182880"/>
                      <a:r>
                        <a:rPr lang="en-US" sz="1050" b="1" i="1" u="none" strike="noStrike" kern="1200" baseline="0" dirty="0">
                          <a:solidFill>
                            <a:schemeClr val="tx1"/>
                          </a:solidFill>
                          <a:latin typeface="+mn-lt"/>
                          <a:ea typeface="+mn-ea"/>
                          <a:cs typeface="+mn-cs"/>
                        </a:rPr>
                        <a:t>4 </a:t>
                      </a:r>
                      <a:r>
                        <a:rPr lang="en-US" sz="1050" b="0" i="0" u="none" strike="noStrike" kern="1200" baseline="0" dirty="0">
                          <a:solidFill>
                            <a:schemeClr val="tx1"/>
                          </a:solidFill>
                          <a:latin typeface="+mn-lt"/>
                          <a:ea typeface="+mn-ea"/>
                          <a:cs typeface="+mn-cs"/>
                        </a:rPr>
                        <a:t>Wait for a proctor to contact them by computer or phone to finish the check-in if the exam does not start automatically. </a:t>
                      </a:r>
                    </a:p>
                    <a:p>
                      <a:pPr marL="182880"/>
                      <a:endParaRPr lang="en-US" sz="1050" b="0" i="0" u="none" strike="noStrike" kern="1200" baseline="0" dirty="0">
                        <a:solidFill>
                          <a:schemeClr val="tx1"/>
                        </a:solidFill>
                        <a:latin typeface="+mn-lt"/>
                        <a:ea typeface="+mn-ea"/>
                        <a:cs typeface="+mn-cs"/>
                      </a:endParaRPr>
                    </a:p>
                    <a:p>
                      <a:pPr marL="182880"/>
                      <a:r>
                        <a:rPr lang="en-US" sz="1050" b="1" i="1" u="none" strike="noStrike" kern="1200" baseline="0" dirty="0">
                          <a:solidFill>
                            <a:schemeClr val="tx1"/>
                          </a:solidFill>
                          <a:latin typeface="+mn-lt"/>
                          <a:ea typeface="+mn-ea"/>
                          <a:cs typeface="+mn-cs"/>
                        </a:rPr>
                        <a:t>5 </a:t>
                      </a:r>
                      <a:r>
                        <a:rPr lang="en-US" sz="1050" b="0" i="0" u="none" strike="noStrike" kern="1200" baseline="0" dirty="0">
                          <a:solidFill>
                            <a:schemeClr val="tx1"/>
                          </a:solidFill>
                          <a:latin typeface="+mn-lt"/>
                          <a:ea typeface="+mn-ea"/>
                          <a:cs typeface="+mn-cs"/>
                        </a:rPr>
                        <a:t>Move any phone used during check-in out of arm’s reach. </a:t>
                      </a:r>
                    </a:p>
                    <a:p>
                      <a:pPr marL="182880"/>
                      <a:endParaRPr lang="en-US" sz="1050" b="0" i="0" u="none" strike="noStrike" kern="1200" baseline="0" dirty="0">
                        <a:solidFill>
                          <a:schemeClr val="tx1"/>
                        </a:solidFill>
                        <a:latin typeface="+mn-lt"/>
                        <a:ea typeface="+mn-ea"/>
                        <a:cs typeface="+mn-cs"/>
                      </a:endParaRPr>
                    </a:p>
                    <a:p>
                      <a:r>
                        <a:rPr lang="en-US" sz="1050" b="0" i="0" u="none" strike="noStrike" kern="1200" baseline="0" dirty="0">
                          <a:solidFill>
                            <a:schemeClr val="tx1"/>
                          </a:solidFill>
                          <a:latin typeface="+mn-lt"/>
                          <a:ea typeface="+mn-ea"/>
                          <a:cs typeface="+mn-cs"/>
                        </a:rPr>
                        <a:t>Candidates who pass all check-in steps can start the exam. Otherwise, a </a:t>
                      </a:r>
                      <a:r>
                        <a:rPr lang="en-US" sz="1050" b="1" i="0" u="none" strike="noStrike" kern="1200" baseline="0" dirty="0">
                          <a:solidFill>
                            <a:srgbClr val="7030A0"/>
                          </a:solidFill>
                          <a:latin typeface="+mn-lt"/>
                          <a:ea typeface="+mn-ea"/>
                          <a:cs typeface="+mn-cs"/>
                        </a:rPr>
                        <a:t>proctor</a:t>
                      </a:r>
                      <a:r>
                        <a:rPr lang="en-US" sz="1050" b="1" i="0" u="none" strike="noStrike" kern="1200" baseline="0" dirty="0">
                          <a:solidFill>
                            <a:schemeClr val="tx1"/>
                          </a:solidFill>
                          <a:latin typeface="+mn-lt"/>
                          <a:ea typeface="+mn-ea"/>
                          <a:cs typeface="+mn-cs"/>
                        </a:rPr>
                        <a:t> </a:t>
                      </a:r>
                      <a:r>
                        <a:rPr lang="en-US" sz="1050" b="0" i="0" u="none" strike="noStrike" kern="1200" baseline="0" dirty="0">
                          <a:solidFill>
                            <a:schemeClr val="tx1"/>
                          </a:solidFill>
                          <a:latin typeface="+mn-lt"/>
                          <a:ea typeface="+mn-ea"/>
                          <a:cs typeface="+mn-cs"/>
                        </a:rPr>
                        <a:t>contacts the candidate to complete failed check-in steps first. </a:t>
                      </a:r>
                    </a:p>
                    <a:p>
                      <a:endParaRPr lang="en-US" sz="1050" b="0" i="0" u="none" strike="noStrike" kern="1200" baseline="0" dirty="0">
                        <a:solidFill>
                          <a:schemeClr val="tx1"/>
                        </a:solidFill>
                        <a:latin typeface="+mn-lt"/>
                        <a:ea typeface="+mn-ea"/>
                        <a:cs typeface="+mn-cs"/>
                      </a:endParaRPr>
                    </a:p>
                    <a:p>
                      <a:pPr marL="0" algn="l" defTabSz="914377" rtl="0" eaLnBrk="1" latinLnBrk="0" hangingPunct="1"/>
                      <a:r>
                        <a:rPr lang="en-US" sz="1050" b="0" i="0" u="none" strike="noStrike" kern="1200" baseline="0" dirty="0">
                          <a:solidFill>
                            <a:schemeClr val="bg1"/>
                          </a:solidFill>
                          <a:latin typeface="+mn-lt"/>
                          <a:ea typeface="+mn-ea"/>
                          <a:cs typeface="+mn-cs"/>
                        </a:rPr>
                        <a:t>When OnVUE testing is offered </a:t>
                      </a:r>
                    </a:p>
                    <a:p>
                      <a:pPr>
                        <a:spcBef>
                          <a:spcPts val="300"/>
                        </a:spcBef>
                        <a:spcAft>
                          <a:spcPts val="300"/>
                        </a:spcAft>
                      </a:pPr>
                      <a:r>
                        <a:rPr lang="en-US" sz="1050" b="1" i="0" u="none" strike="noStrike" kern="1200" baseline="0" dirty="0">
                          <a:solidFill>
                            <a:srgbClr val="7030A0"/>
                          </a:solidFill>
                          <a:latin typeface="+mn-lt"/>
                          <a:ea typeface="+mn-ea"/>
                          <a:cs typeface="+mn-cs"/>
                        </a:rPr>
                        <a:t>24</a:t>
                      </a:r>
                      <a:r>
                        <a:rPr lang="en-US" sz="1050" b="1" i="0" u="none" strike="noStrike" kern="1200" baseline="0" dirty="0">
                          <a:solidFill>
                            <a:schemeClr val="tx1"/>
                          </a:solidFill>
                          <a:latin typeface="+mn-lt"/>
                          <a:ea typeface="+mn-ea"/>
                          <a:cs typeface="+mn-cs"/>
                        </a:rPr>
                        <a:t> </a:t>
                      </a:r>
                      <a:r>
                        <a:rPr lang="en-US" sz="1050" b="0" i="0" u="none" strike="noStrike" kern="1200" baseline="0" dirty="0">
                          <a:solidFill>
                            <a:schemeClr val="tx1"/>
                          </a:solidFill>
                          <a:latin typeface="+mn-lt"/>
                          <a:ea typeface="+mn-ea"/>
                          <a:cs typeface="+mn-cs"/>
                        </a:rPr>
                        <a:t>hours a day, </a:t>
                      </a:r>
                      <a:r>
                        <a:rPr lang="en-US" sz="1050" b="1" i="0" u="none" strike="noStrike" kern="1200" baseline="0" dirty="0">
                          <a:solidFill>
                            <a:srgbClr val="7030A0"/>
                          </a:solidFill>
                          <a:latin typeface="+mn-lt"/>
                          <a:ea typeface="+mn-ea"/>
                          <a:cs typeface="+mn-cs"/>
                        </a:rPr>
                        <a:t>7</a:t>
                      </a:r>
                      <a:r>
                        <a:rPr lang="en-US" sz="1050" b="1" i="0" u="none" strike="noStrike" kern="1200" baseline="0" dirty="0">
                          <a:solidFill>
                            <a:schemeClr val="tx1"/>
                          </a:solidFill>
                          <a:latin typeface="+mn-lt"/>
                          <a:ea typeface="+mn-ea"/>
                          <a:cs typeface="+mn-cs"/>
                        </a:rPr>
                        <a:t> </a:t>
                      </a:r>
                      <a:r>
                        <a:rPr lang="en-US" sz="1050" b="0" i="0" u="none" strike="noStrike" kern="1200" baseline="0" dirty="0">
                          <a:solidFill>
                            <a:schemeClr val="tx1"/>
                          </a:solidFill>
                          <a:latin typeface="+mn-lt"/>
                          <a:ea typeface="+mn-ea"/>
                          <a:cs typeface="+mn-cs"/>
                        </a:rPr>
                        <a:t>days a week </a:t>
                      </a:r>
                      <a:r>
                        <a:rPr lang="en-US" sz="1050" b="0" i="1" u="none" strike="noStrike" kern="1200" baseline="0" dirty="0">
                          <a:solidFill>
                            <a:schemeClr val="tx1"/>
                          </a:solidFill>
                          <a:latin typeface="+mn-lt"/>
                          <a:ea typeface="+mn-ea"/>
                          <a:cs typeface="+mn-cs"/>
                        </a:rPr>
                        <a:t>(excluding scheduled outages) </a:t>
                      </a:r>
                    </a:p>
                    <a:p>
                      <a:pPr>
                        <a:spcBef>
                          <a:spcPts val="0"/>
                        </a:spcBef>
                        <a:spcAft>
                          <a:spcPts val="0"/>
                        </a:spcAft>
                      </a:pPr>
                      <a:endParaRPr lang="en-US" sz="1050" b="0" i="0" u="none" strike="noStrike" kern="1200" baseline="0" dirty="0">
                        <a:solidFill>
                          <a:schemeClr val="tx1"/>
                        </a:solidFill>
                        <a:latin typeface="+mn-lt"/>
                        <a:ea typeface="+mn-ea"/>
                        <a:cs typeface="+mn-cs"/>
                      </a:endParaRPr>
                    </a:p>
                    <a:p>
                      <a:r>
                        <a:rPr lang="en-US" sz="1050" b="0" i="0" u="none" strike="noStrike" kern="1200" baseline="0" dirty="0">
                          <a:solidFill>
                            <a:schemeClr val="bg1"/>
                          </a:solidFill>
                          <a:latin typeface="+mn-lt"/>
                          <a:ea typeface="+mn-ea"/>
                          <a:cs typeface="+mn-cs"/>
                        </a:rPr>
                        <a:t>Support </a:t>
                      </a:r>
                    </a:p>
                    <a:p>
                      <a:r>
                        <a:rPr lang="en-US" sz="1050" b="0" i="0" u="none" strike="noStrike" kern="1200" baseline="0" dirty="0">
                          <a:solidFill>
                            <a:schemeClr val="tx1"/>
                          </a:solidFill>
                          <a:latin typeface="+mn-lt"/>
                          <a:ea typeface="+mn-ea"/>
                          <a:cs typeface="+mn-cs"/>
                        </a:rPr>
                        <a:t>Pre-exam: by chat or phone from the OnVUE page; in exam: by chat (or VoIP) with a proctor. </a:t>
                      </a:r>
                    </a:p>
                    <a:p>
                      <a:endParaRPr lang="en-US" sz="1050" b="0" i="0" u="none" strike="noStrike" kern="1200" baseline="0" dirty="0">
                        <a:solidFill>
                          <a:schemeClr val="tx1"/>
                        </a:solidFill>
                        <a:latin typeface="+mn-lt"/>
                        <a:ea typeface="+mn-ea"/>
                        <a:cs typeface="+mn-cs"/>
                      </a:endParaRPr>
                    </a:p>
                    <a:p>
                      <a:r>
                        <a:rPr lang="en-US" sz="1050" b="0" i="0" u="none" strike="noStrike" kern="1200" baseline="0" dirty="0">
                          <a:solidFill>
                            <a:schemeClr val="bg1"/>
                          </a:solidFill>
                          <a:latin typeface="+mn-lt"/>
                          <a:ea typeface="+mn-ea"/>
                          <a:cs typeface="+mn-cs"/>
                        </a:rPr>
                        <a:t>Common issues </a:t>
                      </a:r>
                    </a:p>
                    <a:p>
                      <a:pPr marL="182880" lvl="1"/>
                      <a:r>
                        <a:rPr lang="en-US" sz="1050" b="1" i="0" u="none" strike="noStrike" kern="1200" baseline="0" dirty="0">
                          <a:solidFill>
                            <a:srgbClr val="7030A0"/>
                          </a:solidFill>
                          <a:latin typeface="+mn-lt"/>
                          <a:ea typeface="+mn-ea"/>
                          <a:cs typeface="+mn-cs"/>
                        </a:rPr>
                        <a:t>Connectivity</a:t>
                      </a:r>
                      <a:r>
                        <a:rPr lang="en-US" sz="1050" b="1" i="0" u="none" strike="noStrike" kern="1200" baseline="0" dirty="0">
                          <a:solidFill>
                            <a:schemeClr val="tx1"/>
                          </a:solidFill>
                          <a:latin typeface="+mn-lt"/>
                          <a:ea typeface="+mn-ea"/>
                          <a:cs typeface="+mn-cs"/>
                        </a:rPr>
                        <a:t>: </a:t>
                      </a:r>
                      <a:r>
                        <a:rPr lang="en-US" sz="1050" b="0" i="0" u="none" strike="noStrike" kern="1200" baseline="0" dirty="0">
                          <a:solidFill>
                            <a:schemeClr val="tx1"/>
                          </a:solidFill>
                          <a:latin typeface="+mn-lt"/>
                          <a:ea typeface="+mn-ea"/>
                          <a:cs typeface="+mn-cs"/>
                        </a:rPr>
                        <a:t>a strong, reliable internet connection is needed. </a:t>
                      </a:r>
                    </a:p>
                    <a:p>
                      <a:pPr marL="182880" lvl="1"/>
                      <a:r>
                        <a:rPr lang="en-US" sz="1050" b="1" i="0" u="none" strike="noStrike" kern="1200" baseline="0" dirty="0">
                          <a:solidFill>
                            <a:srgbClr val="7030A0"/>
                          </a:solidFill>
                          <a:latin typeface="+mn-lt"/>
                          <a:ea typeface="+mn-ea"/>
                          <a:cs typeface="+mn-cs"/>
                        </a:rPr>
                        <a:t>Installing the application</a:t>
                      </a:r>
                      <a:r>
                        <a:rPr lang="en-US" sz="1050" b="1" i="0" u="none" strike="noStrike" kern="1200" baseline="0" dirty="0">
                          <a:solidFill>
                            <a:schemeClr val="tx1"/>
                          </a:solidFill>
                          <a:latin typeface="+mn-lt"/>
                          <a:ea typeface="+mn-ea"/>
                          <a:cs typeface="+mn-cs"/>
                        </a:rPr>
                        <a:t>: </a:t>
                      </a:r>
                      <a:r>
                        <a:rPr lang="en-US" sz="1050" b="0" i="0" u="none" strike="noStrike" kern="1200" baseline="0" dirty="0">
                          <a:solidFill>
                            <a:schemeClr val="tx1"/>
                          </a:solidFill>
                          <a:latin typeface="+mn-lt"/>
                          <a:ea typeface="+mn-ea"/>
                          <a:cs typeface="+mn-cs"/>
                        </a:rPr>
                        <a:t>all candidates </a:t>
                      </a:r>
                      <a:r>
                        <a:rPr lang="en-US" sz="1050" b="1" i="0" u="none" strike="noStrike" kern="1200" baseline="0" dirty="0">
                          <a:solidFill>
                            <a:schemeClr val="tx1"/>
                          </a:solidFill>
                          <a:latin typeface="+mn-lt"/>
                          <a:ea typeface="+mn-ea"/>
                          <a:cs typeface="+mn-cs"/>
                        </a:rPr>
                        <a:t>must </a:t>
                      </a:r>
                      <a:r>
                        <a:rPr lang="en-US" sz="1050" b="0" i="0" u="none" strike="noStrike" kern="1200" baseline="0" dirty="0">
                          <a:solidFill>
                            <a:schemeClr val="tx1"/>
                          </a:solidFill>
                          <a:latin typeface="+mn-lt"/>
                          <a:ea typeface="+mn-ea"/>
                          <a:cs typeface="+mn-cs"/>
                        </a:rPr>
                        <a:t>verify minimum system requirements and run the system test </a:t>
                      </a:r>
                      <a:r>
                        <a:rPr lang="en-US" sz="1050" b="1" i="0" u="none" strike="noStrike" kern="1200" baseline="0" dirty="0">
                          <a:solidFill>
                            <a:schemeClr val="tx1"/>
                          </a:solidFill>
                          <a:latin typeface="+mn-lt"/>
                          <a:ea typeface="+mn-ea"/>
                          <a:cs typeface="+mn-cs"/>
                        </a:rPr>
                        <a:t>before </a:t>
                      </a:r>
                      <a:r>
                        <a:rPr lang="en-US" sz="1050" b="0" i="0" u="none" strike="noStrike" kern="1200" baseline="0" dirty="0">
                          <a:solidFill>
                            <a:schemeClr val="tx1"/>
                          </a:solidFill>
                          <a:latin typeface="+mn-lt"/>
                          <a:ea typeface="+mn-ea"/>
                          <a:cs typeface="+mn-cs"/>
                        </a:rPr>
                        <a:t>scheduling an OnVUE exam. </a:t>
                      </a:r>
                    </a:p>
                    <a:p>
                      <a:pPr marL="182880" lvl="1"/>
                      <a:r>
                        <a:rPr lang="en-US" sz="1050" b="1" i="0" u="none" strike="noStrike" kern="1200" baseline="0" dirty="0">
                          <a:solidFill>
                            <a:srgbClr val="7030A0"/>
                          </a:solidFill>
                          <a:latin typeface="+mn-lt"/>
                          <a:ea typeface="+mn-ea"/>
                          <a:cs typeface="+mn-cs"/>
                        </a:rPr>
                        <a:t>Switching computers after system test</a:t>
                      </a:r>
                      <a:r>
                        <a:rPr lang="en-US" sz="1050" b="1" i="0" u="none" strike="noStrike" kern="1200" baseline="0" dirty="0">
                          <a:solidFill>
                            <a:schemeClr val="tx1"/>
                          </a:solidFill>
                          <a:latin typeface="+mn-lt"/>
                          <a:ea typeface="+mn-ea"/>
                          <a:cs typeface="+mn-cs"/>
                        </a:rPr>
                        <a:t>: </a:t>
                      </a:r>
                      <a:r>
                        <a:rPr lang="en-US" sz="1050" b="0" i="0" u="none" strike="noStrike" kern="1200" baseline="0" dirty="0">
                          <a:solidFill>
                            <a:schemeClr val="tx1"/>
                          </a:solidFill>
                          <a:latin typeface="+mn-lt"/>
                          <a:ea typeface="+mn-ea"/>
                          <a:cs typeface="+mn-cs"/>
                        </a:rPr>
                        <a:t>candidates should take their exams on the </a:t>
                      </a:r>
                      <a:r>
                        <a:rPr lang="en-US" sz="1050" b="1" i="0" u="none" strike="noStrike" kern="1200" baseline="0" dirty="0">
                          <a:solidFill>
                            <a:schemeClr val="tx1"/>
                          </a:solidFill>
                          <a:latin typeface="+mn-lt"/>
                          <a:ea typeface="+mn-ea"/>
                          <a:cs typeface="+mn-cs"/>
                        </a:rPr>
                        <a:t>same </a:t>
                      </a:r>
                      <a:r>
                        <a:rPr lang="en-US" sz="1050" b="0" i="0" u="none" strike="noStrike" kern="1200" baseline="0" dirty="0">
                          <a:solidFill>
                            <a:schemeClr val="tx1"/>
                          </a:solidFill>
                          <a:latin typeface="+mn-lt"/>
                          <a:ea typeface="+mn-ea"/>
                          <a:cs typeface="+mn-cs"/>
                        </a:rPr>
                        <a:t>network and computer used for the system test. </a:t>
                      </a:r>
                    </a:p>
                    <a:p>
                      <a:pPr marL="182880" lvl="1"/>
                      <a:r>
                        <a:rPr lang="en-US" sz="1050" b="1" i="0" u="none" strike="noStrike" kern="1200" baseline="0" dirty="0">
                          <a:solidFill>
                            <a:srgbClr val="7030A0"/>
                          </a:solidFill>
                          <a:latin typeface="+mn-lt"/>
                          <a:ea typeface="+mn-ea"/>
                          <a:cs typeface="+mn-cs"/>
                        </a:rPr>
                        <a:t>Not closing other applications</a:t>
                      </a:r>
                      <a:r>
                        <a:rPr lang="en-US" sz="1050" b="1" i="0" u="none" strike="noStrike" kern="1200" baseline="0" dirty="0">
                          <a:solidFill>
                            <a:schemeClr val="tx1"/>
                          </a:solidFill>
                          <a:latin typeface="+mn-lt"/>
                          <a:ea typeface="+mn-ea"/>
                          <a:cs typeface="+mn-cs"/>
                        </a:rPr>
                        <a:t>: </a:t>
                      </a:r>
                      <a:r>
                        <a:rPr lang="en-US" sz="1050" b="0" i="0" u="none" strike="noStrike" kern="1200" baseline="0" dirty="0">
                          <a:solidFill>
                            <a:schemeClr val="tx1"/>
                          </a:solidFill>
                          <a:latin typeface="+mn-lt"/>
                          <a:ea typeface="+mn-ea"/>
                          <a:cs typeface="+mn-cs"/>
                        </a:rPr>
                        <a:t>the secure browser requires candidates to close all applications except OnVUE. Failing to do this can interrupt service. </a:t>
                      </a:r>
                      <a:endParaRPr lang="en-US" sz="1050" dirty="0"/>
                    </a:p>
                  </a:txBody>
                  <a:tcPr/>
                </a:tc>
                <a:extLst>
                  <a:ext uri="{0D108BD9-81ED-4DB2-BD59-A6C34878D82A}">
                    <a16:rowId xmlns:a16="http://schemas.microsoft.com/office/drawing/2014/main" val="302389911"/>
                  </a:ext>
                </a:extLst>
              </a:tr>
            </a:tbl>
          </a:graphicData>
        </a:graphic>
      </p:graphicFrame>
      <p:sp>
        <p:nvSpPr>
          <p:cNvPr id="6" name="Title 5">
            <a:extLst>
              <a:ext uri="{FF2B5EF4-FFF2-40B4-BE49-F238E27FC236}">
                <a16:creationId xmlns:a16="http://schemas.microsoft.com/office/drawing/2014/main" id="{38985C22-CBAB-4B76-876E-6F5F59F848DD}"/>
              </a:ext>
            </a:extLst>
          </p:cNvPr>
          <p:cNvSpPr>
            <a:spLocks noGrp="1"/>
          </p:cNvSpPr>
          <p:nvPr>
            <p:ph type="title"/>
          </p:nvPr>
        </p:nvSpPr>
        <p:spPr/>
        <p:txBody>
          <a:bodyPr/>
          <a:lstStyle/>
          <a:p>
            <a:r>
              <a:rPr lang="en-US" dirty="0"/>
              <a:t>Pearson VUE</a:t>
            </a:r>
          </a:p>
        </p:txBody>
      </p:sp>
      <p:sp>
        <p:nvSpPr>
          <p:cNvPr id="7" name="Subtitle 6">
            <a:extLst>
              <a:ext uri="{FF2B5EF4-FFF2-40B4-BE49-F238E27FC236}">
                <a16:creationId xmlns:a16="http://schemas.microsoft.com/office/drawing/2014/main" id="{4EBF58E9-5244-45BB-8C5D-21AD7DEE3154}"/>
              </a:ext>
            </a:extLst>
          </p:cNvPr>
          <p:cNvSpPr>
            <a:spLocks noGrp="1"/>
          </p:cNvSpPr>
          <p:nvPr>
            <p:ph type="subTitle" idx="1"/>
          </p:nvPr>
        </p:nvSpPr>
        <p:spPr>
          <a:xfrm>
            <a:off x="381000" y="838200"/>
            <a:ext cx="11430000" cy="287323"/>
          </a:xfrm>
        </p:spPr>
        <p:txBody>
          <a:bodyPr/>
          <a:lstStyle/>
          <a:p>
            <a:r>
              <a:rPr lang="en-US" dirty="0"/>
              <a:t>Recommendations for best online testing experience</a:t>
            </a:r>
          </a:p>
        </p:txBody>
      </p:sp>
    </p:spTree>
    <p:extLst>
      <p:ext uri="{BB962C8B-B14F-4D97-AF65-F5344CB8AC3E}">
        <p14:creationId xmlns:p14="http://schemas.microsoft.com/office/powerpoint/2010/main" val="128043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A0894D5-CD02-495E-B7C7-CB0210D6C15D}"/>
              </a:ext>
            </a:extLst>
          </p:cNvPr>
          <p:cNvGraphicFramePr>
            <a:graphicFrameLocks noGrp="1"/>
          </p:cNvGraphicFramePr>
          <p:nvPr>
            <p:extLst>
              <p:ext uri="{D42A27DB-BD31-4B8C-83A1-F6EECF244321}">
                <p14:modId xmlns:p14="http://schemas.microsoft.com/office/powerpoint/2010/main" val="2191967956"/>
              </p:ext>
            </p:extLst>
          </p:nvPr>
        </p:nvGraphicFramePr>
        <p:xfrm>
          <a:off x="153847" y="1201479"/>
          <a:ext cx="11743986" cy="5433237"/>
        </p:xfrm>
        <a:graphic>
          <a:graphicData uri="http://schemas.openxmlformats.org/drawingml/2006/table">
            <a:tbl>
              <a:tblPr firstRow="1" bandRow="1">
                <a:tableStyleId>{5940675A-B579-460E-94D1-54222C63F5DA}</a:tableStyleId>
              </a:tblPr>
              <a:tblGrid>
                <a:gridCol w="3914662">
                  <a:extLst>
                    <a:ext uri="{9D8B030D-6E8A-4147-A177-3AD203B41FA5}">
                      <a16:colId xmlns:a16="http://schemas.microsoft.com/office/drawing/2014/main" val="2006782741"/>
                    </a:ext>
                  </a:extLst>
                </a:gridCol>
                <a:gridCol w="4224886">
                  <a:extLst>
                    <a:ext uri="{9D8B030D-6E8A-4147-A177-3AD203B41FA5}">
                      <a16:colId xmlns:a16="http://schemas.microsoft.com/office/drawing/2014/main" val="2407707847"/>
                    </a:ext>
                  </a:extLst>
                </a:gridCol>
                <a:gridCol w="3604438">
                  <a:extLst>
                    <a:ext uri="{9D8B030D-6E8A-4147-A177-3AD203B41FA5}">
                      <a16:colId xmlns:a16="http://schemas.microsoft.com/office/drawing/2014/main" val="417155844"/>
                    </a:ext>
                  </a:extLst>
                </a:gridCol>
              </a:tblGrid>
              <a:tr h="5433237">
                <a:tc>
                  <a:txBody>
                    <a:bodyPr/>
                    <a:lstStyle/>
                    <a:p>
                      <a:r>
                        <a:rPr lang="en-US" altLang="ko-KR" sz="1050" b="0" i="0" u="none" strike="noStrike" kern="1200" baseline="0" dirty="0" err="1">
                          <a:solidFill>
                            <a:schemeClr val="tx1"/>
                          </a:solidFill>
                          <a:latin typeface="+mn-lt"/>
                          <a:ea typeface="+mn-ea"/>
                          <a:cs typeface="+mn-cs"/>
                        </a:rPr>
                        <a:t>OnVUE</a:t>
                      </a:r>
                      <a:r>
                        <a:rPr lang="en-US" altLang="ko-KR"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온라인 감독 시험은  응시자가 자신의 컴퓨터와 인터넷 연결을 사용하여 집에서 시험을 응시할 수 있는 방식입니다</a:t>
                      </a:r>
                      <a:r>
                        <a:rPr lang="en-US" altLang="ko-KR"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응시자가 시험 경험과 프로그램을 원활하게 운영 할 수있는 방법은 다음과 같습니다</a:t>
                      </a:r>
                      <a:r>
                        <a:rPr lang="en-US" altLang="ko-KR" sz="1050" b="0" i="0" u="none" strike="noStrike" kern="1200" baseline="0" dirty="0">
                          <a:solidFill>
                            <a:schemeClr val="tx1"/>
                          </a:solidFill>
                          <a:latin typeface="+mn-lt"/>
                          <a:ea typeface="+mn-ea"/>
                          <a:cs typeface="+mn-cs"/>
                        </a:rPr>
                        <a:t>.</a:t>
                      </a:r>
                      <a:endParaRPr lang="en-US" sz="1050" b="0" i="0" u="none" strike="noStrike" kern="1200" baseline="0" dirty="0">
                        <a:solidFill>
                          <a:schemeClr val="tx1"/>
                        </a:solidFill>
                        <a:latin typeface="+mn-lt"/>
                        <a:ea typeface="+mn-ea"/>
                        <a:cs typeface="+mn-cs"/>
                      </a:endParaRPr>
                    </a:p>
                    <a:p>
                      <a:endParaRPr lang="en-US" sz="1050" b="0" i="0" u="none" strike="noStrike" kern="1200" baseline="0" dirty="0">
                        <a:solidFill>
                          <a:schemeClr val="tx1"/>
                        </a:solidFill>
                        <a:latin typeface="+mn-lt"/>
                        <a:ea typeface="+mn-ea"/>
                        <a:cs typeface="+mn-cs"/>
                      </a:endParaRPr>
                    </a:p>
                    <a:p>
                      <a:r>
                        <a:rPr lang="ko-KR" altLang="en-US" sz="1050" b="0" i="0" u="none" strike="noStrike" kern="1200" baseline="0" dirty="0">
                          <a:solidFill>
                            <a:schemeClr val="bg1"/>
                          </a:solidFill>
                          <a:latin typeface="+mn-lt"/>
                          <a:ea typeface="+mn-ea"/>
                          <a:cs typeface="+mn-cs"/>
                        </a:rPr>
                        <a:t>시험을 예약하기 전</a:t>
                      </a:r>
                      <a:endParaRPr lang="en-US" altLang="ko-KR" sz="1050" b="0" i="0" u="none" strike="noStrike" kern="1200" baseline="0" dirty="0">
                        <a:solidFill>
                          <a:schemeClr val="bg1"/>
                        </a:solidFill>
                        <a:latin typeface="+mn-lt"/>
                        <a:ea typeface="+mn-ea"/>
                        <a:cs typeface="+mn-cs"/>
                      </a:endParaRPr>
                    </a:p>
                    <a:p>
                      <a:r>
                        <a:rPr lang="ko-KR" altLang="en-US" sz="1050" b="0" i="0" u="none" strike="noStrike" kern="1200" baseline="0" dirty="0">
                          <a:solidFill>
                            <a:schemeClr val="tx1"/>
                          </a:solidFill>
                          <a:latin typeface="+mn-lt"/>
                          <a:ea typeface="+mn-ea"/>
                          <a:cs typeface="+mn-cs"/>
                        </a:rPr>
                        <a:t>응시자는</a:t>
                      </a:r>
                      <a:r>
                        <a:rPr lang="en-US" sz="1050" b="0" i="0" u="none" strike="noStrike" kern="1200" baseline="0" dirty="0">
                          <a:solidFill>
                            <a:schemeClr val="tx1"/>
                          </a:solidFill>
                          <a:latin typeface="+mn-lt"/>
                          <a:ea typeface="+mn-ea"/>
                          <a:cs typeface="+mn-cs"/>
                        </a:rPr>
                        <a:t>: </a:t>
                      </a:r>
                    </a:p>
                    <a:p>
                      <a:pPr marL="182880" indent="0"/>
                      <a:r>
                        <a:rPr lang="en-US"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모든 시스템 요구 사항</a:t>
                      </a:r>
                      <a:r>
                        <a:rPr lang="en-US" altLang="ko-KR" sz="1050" b="0" i="0" u="none" strike="noStrike" kern="1200" baseline="0" dirty="0">
                          <a:solidFill>
                            <a:schemeClr val="tx1"/>
                          </a:solidFill>
                          <a:latin typeface="+mn-lt"/>
                          <a:ea typeface="+mn-ea"/>
                          <a:cs typeface="+mn-cs"/>
                        </a:rPr>
                        <a:t>, FAQ, </a:t>
                      </a:r>
                      <a:r>
                        <a:rPr lang="ko-KR" altLang="en-US" sz="1050" b="0" i="0" u="none" strike="noStrike" kern="1200" baseline="0" dirty="0">
                          <a:solidFill>
                            <a:schemeClr val="tx1"/>
                          </a:solidFill>
                          <a:latin typeface="+mn-lt"/>
                          <a:ea typeface="+mn-ea"/>
                          <a:cs typeface="+mn-cs"/>
                        </a:rPr>
                        <a:t>시험 정책 및 절차를 검토합니다 </a:t>
                      </a:r>
                      <a:r>
                        <a:rPr lang="en-US" altLang="ko-KR" sz="1050" b="0" i="0" u="none" strike="noStrike" kern="1200" baseline="0" dirty="0">
                          <a:solidFill>
                            <a:schemeClr val="tx1"/>
                          </a:solidFill>
                          <a:latin typeface="+mn-lt"/>
                          <a:ea typeface="+mn-ea"/>
                          <a:cs typeface="+mn-cs"/>
                        </a:rPr>
                        <a:t>(</a:t>
                      </a:r>
                      <a:r>
                        <a:rPr lang="en-US" altLang="ko-KR" sz="1050" b="0" i="0" u="none" strike="noStrike" kern="1200" baseline="0" dirty="0" err="1">
                          <a:solidFill>
                            <a:schemeClr val="tx1"/>
                          </a:solidFill>
                          <a:latin typeface="+mn-lt"/>
                          <a:ea typeface="+mn-ea"/>
                          <a:cs typeface="+mn-cs"/>
                        </a:rPr>
                        <a:t>OnVUE</a:t>
                      </a:r>
                      <a:r>
                        <a:rPr lang="en-US" altLang="ko-KR"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페이지</a:t>
                      </a:r>
                      <a:r>
                        <a:rPr lang="en-US" altLang="ko-KR" sz="1050" b="0" i="0" u="none" strike="noStrike" kern="1200" baseline="0" dirty="0">
                          <a:solidFill>
                            <a:schemeClr val="tx1"/>
                          </a:solidFill>
                          <a:latin typeface="+mn-lt"/>
                          <a:ea typeface="+mn-ea"/>
                          <a:cs typeface="+mn-cs"/>
                        </a:rPr>
                        <a:t>).</a:t>
                      </a:r>
                      <a:endParaRPr lang="en-US" sz="1050" b="0" i="0" u="none" strike="noStrike" kern="1200" baseline="0" dirty="0">
                        <a:solidFill>
                          <a:schemeClr val="tx1"/>
                        </a:solidFill>
                        <a:latin typeface="+mn-lt"/>
                        <a:ea typeface="+mn-ea"/>
                        <a:cs typeface="+mn-cs"/>
                      </a:endParaRPr>
                    </a:p>
                    <a:p>
                      <a:pPr marL="182880" indent="0"/>
                      <a:r>
                        <a:rPr lang="en-US"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테스트에 사용할 동일한 컴퓨터 및 네트워크를 사용하여 선택한 시험 응시 장소에서 시스템 테스트를 실행합니다</a:t>
                      </a:r>
                      <a:r>
                        <a:rPr lang="en-US" altLang="ko-KR" sz="1050" b="0" i="0" u="none" strike="noStrike" kern="1200" baseline="0" dirty="0">
                          <a:solidFill>
                            <a:schemeClr val="tx1"/>
                          </a:solidFill>
                          <a:latin typeface="+mn-lt"/>
                          <a:ea typeface="+mn-ea"/>
                          <a:cs typeface="+mn-cs"/>
                        </a:rPr>
                        <a:t>.</a:t>
                      </a:r>
                      <a:endParaRPr lang="en-US" sz="1050" b="0" i="0" u="none" strike="noStrike" kern="1200" baseline="0" dirty="0">
                        <a:solidFill>
                          <a:schemeClr val="tx1"/>
                        </a:solidFill>
                        <a:latin typeface="+mn-lt"/>
                        <a:ea typeface="+mn-ea"/>
                        <a:cs typeface="+mn-cs"/>
                      </a:endParaRPr>
                    </a:p>
                    <a:p>
                      <a:pPr marL="182880" indent="0"/>
                      <a:r>
                        <a:rPr lang="en-US"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체크인 과정을 연습하기 위해 시스템 테스트를 이용합니다</a:t>
                      </a:r>
                      <a:r>
                        <a:rPr lang="en-US" altLang="ko-KR"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선명한 사진을 이용하시면 신속히 시험에 응시하실 수 있습니다</a:t>
                      </a:r>
                      <a:r>
                        <a:rPr lang="en-US" altLang="ko-KR" sz="1050" b="0" i="0" u="none" strike="noStrike" kern="1200" baseline="0" dirty="0">
                          <a:solidFill>
                            <a:schemeClr val="tx1"/>
                          </a:solidFill>
                          <a:latin typeface="+mn-lt"/>
                          <a:ea typeface="+mn-ea"/>
                          <a:cs typeface="+mn-cs"/>
                        </a:rPr>
                        <a:t>.</a:t>
                      </a:r>
                      <a:endParaRPr lang="en-US" sz="1050" b="0" i="0" u="none" strike="noStrike" kern="1200" baseline="0" dirty="0">
                        <a:solidFill>
                          <a:schemeClr val="tx1"/>
                        </a:solidFill>
                        <a:latin typeface="+mn-lt"/>
                        <a:ea typeface="+mn-ea"/>
                        <a:cs typeface="+mn-cs"/>
                      </a:endParaRPr>
                    </a:p>
                    <a:p>
                      <a:endParaRPr lang="en-US" sz="1050" b="0" i="0" u="none" strike="noStrike" kern="1200" baseline="0" dirty="0">
                        <a:solidFill>
                          <a:schemeClr val="tx1"/>
                        </a:solidFill>
                        <a:latin typeface="+mn-lt"/>
                        <a:ea typeface="+mn-ea"/>
                        <a:cs typeface="+mn-cs"/>
                      </a:endParaRPr>
                    </a:p>
                    <a:p>
                      <a:r>
                        <a:rPr lang="ko-KR" altLang="en-US" sz="1050" b="0" i="0" u="none" strike="noStrike" kern="1200" baseline="0" dirty="0">
                          <a:solidFill>
                            <a:schemeClr val="tx1"/>
                          </a:solidFill>
                          <a:latin typeface="+mn-lt"/>
                          <a:ea typeface="+mn-ea"/>
                          <a:cs typeface="+mn-cs"/>
                        </a:rPr>
                        <a:t>응시자는 </a:t>
                      </a:r>
                      <a:r>
                        <a:rPr lang="en-US" altLang="ko-KR" sz="1050" b="0" i="0" u="none" strike="noStrike" kern="1200" baseline="0" dirty="0" err="1">
                          <a:solidFill>
                            <a:schemeClr val="tx1"/>
                          </a:solidFill>
                          <a:latin typeface="+mn-lt"/>
                          <a:ea typeface="+mn-ea"/>
                          <a:cs typeface="+mn-cs"/>
                        </a:rPr>
                        <a:t>OnVUE</a:t>
                      </a:r>
                      <a:r>
                        <a:rPr lang="en-US" altLang="ko-KR"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시험을 예약하기 전에 모든 컴퓨터</a:t>
                      </a:r>
                      <a:r>
                        <a:rPr lang="en-US" altLang="ko-KR"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인터넷 연결 및 테스트 작업 공간 요구 사항을 충족 할 수 있는지 확인해야합니다</a:t>
                      </a:r>
                      <a:r>
                        <a:rPr lang="en-US" altLang="ko-KR"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할 수 없는 경우 테스트 센터에서 일정을 잡거나 설정을 변경하도록 권장합니다</a:t>
                      </a:r>
                      <a:r>
                        <a:rPr lang="en-US" altLang="ko-KR" sz="1050" b="0" i="0" u="none" strike="noStrike" kern="1200" baseline="0" dirty="0">
                          <a:solidFill>
                            <a:schemeClr val="tx1"/>
                          </a:solidFill>
                          <a:latin typeface="+mn-lt"/>
                          <a:ea typeface="+mn-ea"/>
                          <a:cs typeface="+mn-cs"/>
                        </a:rPr>
                        <a:t>.</a:t>
                      </a:r>
                      <a:endParaRPr lang="en-US" sz="1050" b="0" i="0" u="none" strike="noStrike" kern="1200" baseline="0" dirty="0">
                        <a:solidFill>
                          <a:schemeClr val="tx1"/>
                        </a:solidFill>
                        <a:latin typeface="+mn-lt"/>
                        <a:ea typeface="+mn-ea"/>
                        <a:cs typeface="+mn-cs"/>
                      </a:endParaRPr>
                    </a:p>
                    <a:p>
                      <a:endParaRPr lang="en-US" sz="1050" b="0" i="0" u="none" strike="noStrike" kern="1200" baseline="0" dirty="0">
                        <a:solidFill>
                          <a:schemeClr val="tx1"/>
                        </a:solidFill>
                        <a:latin typeface="+mn-lt"/>
                        <a:ea typeface="+mn-ea"/>
                        <a:cs typeface="+mn-cs"/>
                      </a:endParaRPr>
                    </a:p>
                    <a:p>
                      <a:pPr marL="0" algn="l" defTabSz="914377" rtl="0" eaLnBrk="1" latinLnBrk="0" hangingPunct="1"/>
                      <a:r>
                        <a:rPr lang="ko-KR" altLang="en-US" sz="1050" b="0" i="0" u="none" strike="noStrike" kern="1200" baseline="0" dirty="0">
                          <a:solidFill>
                            <a:schemeClr val="bg1"/>
                          </a:solidFill>
                          <a:latin typeface="+mn-lt"/>
                          <a:ea typeface="+mn-ea"/>
                          <a:cs typeface="+mn-cs"/>
                        </a:rPr>
                        <a:t>시험을 예약하려면</a:t>
                      </a:r>
                      <a:endParaRPr lang="en-US" sz="1050" b="0" i="0" u="none" strike="noStrike" kern="1200" baseline="0" dirty="0">
                        <a:solidFill>
                          <a:schemeClr val="bg1"/>
                        </a:solidFill>
                        <a:latin typeface="+mn-lt"/>
                        <a:ea typeface="+mn-ea"/>
                        <a:cs typeface="+mn-cs"/>
                      </a:endParaRPr>
                    </a:p>
                    <a:p>
                      <a:pPr marL="0" marR="0" lvl="0" indent="0" algn="l" defTabSz="914377" rtl="0" eaLnBrk="1" fontAlgn="auto" latinLnBrk="0" hangingPunct="1">
                        <a:lnSpc>
                          <a:spcPct val="100000"/>
                        </a:lnSpc>
                        <a:spcBef>
                          <a:spcPts val="300"/>
                        </a:spcBef>
                        <a:spcAft>
                          <a:spcPts val="300"/>
                        </a:spcAft>
                        <a:buClrTx/>
                        <a:buSzTx/>
                        <a:buFontTx/>
                        <a:buNone/>
                        <a:tabLst/>
                        <a:defRPr/>
                      </a:pPr>
                      <a:r>
                        <a:rPr lang="ko-KR" altLang="en-US" sz="1050" b="0" i="0" u="none" strike="noStrike" kern="1200" baseline="0" dirty="0">
                          <a:solidFill>
                            <a:schemeClr val="tx1"/>
                          </a:solidFill>
                          <a:latin typeface="+mn-lt"/>
                          <a:ea typeface="+mn-ea"/>
                          <a:cs typeface="+mn-cs"/>
                        </a:rPr>
                        <a:t>응시자는</a:t>
                      </a:r>
                      <a:r>
                        <a:rPr lang="en-US" sz="1050" b="0" i="0" u="none" strike="noStrike" kern="1200" baseline="0" dirty="0">
                          <a:solidFill>
                            <a:schemeClr val="tx1"/>
                          </a:solidFill>
                          <a:latin typeface="+mn-lt"/>
                          <a:ea typeface="+mn-ea"/>
                          <a:cs typeface="+mn-cs"/>
                        </a:rPr>
                        <a:t>: </a:t>
                      </a:r>
                    </a:p>
                    <a:p>
                      <a:pPr marL="182880" lvl="1"/>
                      <a:r>
                        <a:rPr lang="en-US" sz="1050" b="1" i="1" u="none" strike="noStrike" kern="1200" baseline="0" dirty="0">
                          <a:solidFill>
                            <a:schemeClr val="tx1"/>
                          </a:solidFill>
                          <a:latin typeface="+mn-lt"/>
                          <a:ea typeface="+mn-ea"/>
                          <a:cs typeface="+mn-cs"/>
                        </a:rPr>
                        <a:t>1 </a:t>
                      </a:r>
                      <a:r>
                        <a:rPr lang="en-US" altLang="ko-KR" sz="1050" b="0" i="0" u="none" strike="noStrike" kern="1200" baseline="0" dirty="0" err="1">
                          <a:solidFill>
                            <a:schemeClr val="tx1"/>
                          </a:solidFill>
                          <a:latin typeface="+mn-lt"/>
                          <a:ea typeface="+mn-ea"/>
                          <a:cs typeface="+mn-cs"/>
                        </a:rPr>
                        <a:t>OnVUE</a:t>
                      </a:r>
                      <a:r>
                        <a:rPr lang="en-US" altLang="ko-KR"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페이지에 접속하여 </a:t>
                      </a:r>
                      <a:r>
                        <a:rPr lang="ko-KR" altLang="en-US" sz="1050" b="1" i="0" u="none" strike="noStrike" kern="1200" baseline="0" dirty="0">
                          <a:solidFill>
                            <a:srgbClr val="6D2B83"/>
                          </a:solidFill>
                          <a:latin typeface="+mn-lt"/>
                          <a:ea typeface="+mn-ea"/>
                          <a:cs typeface="+mn-cs"/>
                        </a:rPr>
                        <a:t>로그인</a:t>
                      </a:r>
                      <a:r>
                        <a:rPr lang="ko-KR" altLang="en-US" sz="1050" b="0" i="0" u="none" strike="noStrike" kern="1200" baseline="0" dirty="0">
                          <a:solidFill>
                            <a:schemeClr val="tx1"/>
                          </a:solidFill>
                          <a:latin typeface="+mn-lt"/>
                          <a:ea typeface="+mn-ea"/>
                          <a:cs typeface="+mn-cs"/>
                        </a:rPr>
                        <a:t>을 클릭하세요 </a:t>
                      </a:r>
                      <a:r>
                        <a:rPr lang="en-US" altLang="ko-KR" sz="1050" b="0" i="0" u="none" strike="noStrike" kern="1200" baseline="0" dirty="0">
                          <a:solidFill>
                            <a:schemeClr val="tx1"/>
                          </a:solidFill>
                          <a:latin typeface="+mn-lt"/>
                          <a:ea typeface="+mn-ea"/>
                          <a:cs typeface="+mn-cs"/>
                        </a:rPr>
                        <a:t>(</a:t>
                      </a:r>
                      <a:r>
                        <a:rPr lang="ko-KR" altLang="en-US" sz="1050" b="0" i="0" u="none" strike="noStrike" kern="1200" baseline="0" dirty="0">
                          <a:solidFill>
                            <a:schemeClr val="tx1"/>
                          </a:solidFill>
                          <a:latin typeface="+mn-lt"/>
                          <a:ea typeface="+mn-ea"/>
                          <a:cs typeface="+mn-cs"/>
                        </a:rPr>
                        <a:t>또는 필요한 경우 먼저 </a:t>
                      </a:r>
                      <a:r>
                        <a:rPr lang="ko-KR" altLang="en-US" sz="1050" b="1" i="0" u="none" strike="noStrike" kern="1200" baseline="0" dirty="0">
                          <a:solidFill>
                            <a:srgbClr val="6D2B83"/>
                          </a:solidFill>
                          <a:latin typeface="+mn-lt"/>
                          <a:ea typeface="+mn-ea"/>
                          <a:cs typeface="+mn-cs"/>
                        </a:rPr>
                        <a:t>계정 생성</a:t>
                      </a:r>
                      <a:r>
                        <a:rPr lang="ko-KR" altLang="en-US" sz="1050" b="0" i="0" u="none" strike="noStrike" kern="1200" baseline="0" dirty="0">
                          <a:solidFill>
                            <a:schemeClr val="tx1"/>
                          </a:solidFill>
                          <a:latin typeface="+mn-lt"/>
                          <a:ea typeface="+mn-ea"/>
                          <a:cs typeface="+mn-cs"/>
                        </a:rPr>
                        <a:t>을 클릭하세요</a:t>
                      </a:r>
                      <a:r>
                        <a:rPr lang="en-US" altLang="ko-KR" sz="1050" b="0" i="0" u="none" strike="noStrike" kern="1200" baseline="0" dirty="0">
                          <a:solidFill>
                            <a:schemeClr val="tx1"/>
                          </a:solidFill>
                          <a:latin typeface="+mn-lt"/>
                          <a:ea typeface="+mn-ea"/>
                          <a:cs typeface="+mn-cs"/>
                        </a:rPr>
                        <a:t>).</a:t>
                      </a:r>
                    </a:p>
                    <a:p>
                      <a:pPr marL="182880" lvl="1"/>
                      <a:r>
                        <a:rPr lang="en-US" sz="1050" b="1" i="1" u="none" strike="noStrike" kern="1200" baseline="0" dirty="0">
                          <a:solidFill>
                            <a:schemeClr val="tx1"/>
                          </a:solidFill>
                          <a:latin typeface="+mn-lt"/>
                          <a:ea typeface="+mn-ea"/>
                          <a:cs typeface="+mn-cs"/>
                        </a:rPr>
                        <a:t>2 </a:t>
                      </a:r>
                      <a:r>
                        <a:rPr lang="ko-KR" altLang="en-US" sz="1050" b="0" i="0" u="none" strike="noStrike" kern="1200" baseline="0" dirty="0">
                          <a:solidFill>
                            <a:schemeClr val="tx1"/>
                          </a:solidFill>
                          <a:latin typeface="+mn-lt"/>
                          <a:ea typeface="+mn-ea"/>
                          <a:cs typeface="+mn-cs"/>
                        </a:rPr>
                        <a:t>시험에서 하나 이상의 테스트 옵션을 제공하는 경우 </a:t>
                      </a:r>
                      <a:r>
                        <a:rPr lang="ko-KR" altLang="en-US" sz="1050" b="1" i="0" u="none" strike="noStrike" kern="1200" baseline="0" dirty="0">
                          <a:solidFill>
                            <a:srgbClr val="6D2B83"/>
                          </a:solidFill>
                          <a:latin typeface="+mn-lt"/>
                          <a:ea typeface="+mn-ea"/>
                          <a:cs typeface="+mn-cs"/>
                        </a:rPr>
                        <a:t>내 집 또는 사무실에서</a:t>
                      </a:r>
                      <a:r>
                        <a:rPr lang="ko-KR" altLang="en-US" sz="1050" b="0" i="0" u="none" strike="noStrike" kern="1200" baseline="0" dirty="0">
                          <a:solidFill>
                            <a:schemeClr val="tx1"/>
                          </a:solidFill>
                          <a:latin typeface="+mn-lt"/>
                          <a:ea typeface="+mn-ea"/>
                          <a:cs typeface="+mn-cs"/>
                        </a:rPr>
                        <a:t>를 선택하고 지시에 따라 예약 프로세스를 완료합니다</a:t>
                      </a:r>
                      <a:r>
                        <a:rPr lang="en-US" altLang="ko-KR" sz="1050" b="0" i="0" u="none" strike="noStrike" kern="1200" baseline="0" dirty="0">
                          <a:solidFill>
                            <a:schemeClr val="tx1"/>
                          </a:solidFill>
                          <a:latin typeface="+mn-lt"/>
                          <a:ea typeface="+mn-ea"/>
                          <a:cs typeface="+mn-cs"/>
                        </a:rPr>
                        <a:t>.</a:t>
                      </a:r>
                      <a:endParaRPr lang="en-US" sz="1050" b="0" i="0" u="none" strike="noStrike" kern="1200" baseline="0" dirty="0">
                        <a:solidFill>
                          <a:schemeClr val="tx1"/>
                        </a:solidFill>
                        <a:latin typeface="+mn-lt"/>
                        <a:ea typeface="+mn-ea"/>
                        <a:cs typeface="+mn-cs"/>
                      </a:endParaRPr>
                    </a:p>
                  </a:txBody>
                  <a:tcPr/>
                </a:tc>
                <a:tc>
                  <a:txBody>
                    <a:bodyPr/>
                    <a:lstStyle/>
                    <a:p>
                      <a:r>
                        <a:rPr lang="ko-KR" altLang="en-US" sz="1050" b="0" i="0" u="none" strike="noStrike" kern="1200" baseline="0" dirty="0">
                          <a:solidFill>
                            <a:schemeClr val="bg1"/>
                          </a:solidFill>
                          <a:latin typeface="+mn-lt"/>
                          <a:ea typeface="+mn-ea"/>
                          <a:cs typeface="+mn-cs"/>
                        </a:rPr>
                        <a:t>시험 당일</a:t>
                      </a:r>
                      <a:r>
                        <a:rPr lang="en-US" sz="1050" b="0" i="0" u="none" strike="noStrike" kern="1200" baseline="0" dirty="0">
                          <a:solidFill>
                            <a:schemeClr val="tx1"/>
                          </a:solidFill>
                          <a:latin typeface="+mn-lt"/>
                          <a:ea typeface="+mn-ea"/>
                          <a:cs typeface="+mn-cs"/>
                        </a:rPr>
                        <a:t> </a:t>
                      </a:r>
                    </a:p>
                    <a:p>
                      <a:pPr>
                        <a:spcBef>
                          <a:spcPts val="300"/>
                        </a:spcBef>
                        <a:spcAft>
                          <a:spcPts val="300"/>
                        </a:spcAft>
                      </a:pPr>
                      <a:r>
                        <a:rPr lang="ko-KR" altLang="en-US" sz="1050" b="0" i="0" u="none" strike="noStrike" kern="1200" baseline="0" dirty="0">
                          <a:solidFill>
                            <a:schemeClr val="tx1"/>
                          </a:solidFill>
                          <a:latin typeface="+mn-lt"/>
                          <a:ea typeface="+mn-ea"/>
                          <a:cs typeface="+mn-cs"/>
                        </a:rPr>
                        <a:t>응시자는 </a:t>
                      </a:r>
                      <a:r>
                        <a:rPr lang="en-US" altLang="ko-KR" sz="1050" b="0" i="0" u="none" strike="noStrike" kern="1200" baseline="0" dirty="0">
                          <a:solidFill>
                            <a:schemeClr val="tx1"/>
                          </a:solidFill>
                          <a:latin typeface="+mn-lt"/>
                          <a:ea typeface="+mn-ea"/>
                          <a:cs typeface="+mn-cs"/>
                        </a:rPr>
                        <a:t>:</a:t>
                      </a:r>
                      <a:endParaRPr lang="en-US" sz="1050" b="0" i="0" u="none" strike="noStrike" kern="1200" baseline="0" dirty="0">
                        <a:solidFill>
                          <a:schemeClr val="tx1"/>
                        </a:solidFill>
                        <a:latin typeface="+mn-lt"/>
                        <a:ea typeface="+mn-ea"/>
                        <a:cs typeface="+mn-cs"/>
                      </a:endParaRPr>
                    </a:p>
                    <a:p>
                      <a:pPr marL="182880" indent="0" algn="l" defTabSz="914377" rtl="0" eaLnBrk="1" latinLnBrk="0" hangingPunct="1"/>
                      <a:r>
                        <a:rPr lang="en-US"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시험 작업 공간을 비우고</a:t>
                      </a:r>
                      <a:r>
                        <a:rPr lang="en-US" altLang="ko-KR"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모든 책과 필기구가 손에 닿지 않도록 옮기고</a:t>
                      </a:r>
                      <a:r>
                        <a:rPr lang="en-US" altLang="ko-KR"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추가 모니터와 컴퓨터의 플러그를 뽑고</a:t>
                      </a:r>
                      <a:r>
                        <a:rPr lang="en-US" altLang="ko-KR"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필기가 되어 있는 벽</a:t>
                      </a:r>
                      <a:r>
                        <a:rPr lang="en-US" altLang="ko-KR" sz="1050" b="0" i="0" u="none" strike="noStrike" kern="1200" baseline="0" dirty="0">
                          <a:solidFill>
                            <a:schemeClr val="tx1"/>
                          </a:solidFill>
                          <a:latin typeface="+mn-lt"/>
                          <a:ea typeface="+mn-ea"/>
                          <a:cs typeface="+mn-cs"/>
                        </a:rPr>
                        <a:t>(</a:t>
                      </a:r>
                      <a:r>
                        <a:rPr lang="ko-KR" altLang="en-US" sz="1050" b="0" i="0" u="none" strike="noStrike" kern="1200" baseline="0" dirty="0">
                          <a:solidFill>
                            <a:schemeClr val="tx1"/>
                          </a:solidFill>
                          <a:latin typeface="+mn-lt"/>
                          <a:ea typeface="+mn-ea"/>
                          <a:cs typeface="+mn-cs"/>
                        </a:rPr>
                        <a:t>예 </a:t>
                      </a:r>
                      <a:r>
                        <a:rPr lang="en-US" altLang="ko-KR"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화이트 보드</a:t>
                      </a:r>
                      <a:r>
                        <a:rPr lang="en-US" altLang="ko-KR" sz="1050" b="0" i="0" u="none" strike="noStrike" kern="1200" baseline="0" dirty="0">
                          <a:solidFill>
                            <a:schemeClr val="tx1"/>
                          </a:solidFill>
                          <a:latin typeface="+mn-lt"/>
                          <a:ea typeface="+mn-ea"/>
                          <a:cs typeface="+mn-cs"/>
                        </a:rPr>
                        <a:t>)</a:t>
                      </a:r>
                      <a:r>
                        <a:rPr lang="ko-KR" altLang="en-US" sz="1050" b="0" i="0" u="none" strike="noStrike" kern="1200" baseline="0" dirty="0">
                          <a:solidFill>
                            <a:schemeClr val="tx1"/>
                          </a:solidFill>
                          <a:latin typeface="+mn-lt"/>
                          <a:ea typeface="+mn-ea"/>
                          <a:cs typeface="+mn-cs"/>
                        </a:rPr>
                        <a:t>을 정리합니다</a:t>
                      </a:r>
                      <a:r>
                        <a:rPr lang="en-US" altLang="ko-KR" sz="1050" b="0" i="0" u="none" strike="noStrike" kern="1200" baseline="0" dirty="0">
                          <a:solidFill>
                            <a:schemeClr val="tx1"/>
                          </a:solidFill>
                          <a:latin typeface="+mn-lt"/>
                          <a:ea typeface="+mn-ea"/>
                          <a:cs typeface="+mn-cs"/>
                        </a:rPr>
                        <a:t>.</a:t>
                      </a:r>
                      <a:endParaRPr lang="en-US" sz="1050" b="0" i="0" u="none" strike="noStrike" kern="1200" baseline="0" dirty="0">
                        <a:solidFill>
                          <a:schemeClr val="tx1"/>
                        </a:solidFill>
                        <a:latin typeface="+mn-lt"/>
                        <a:ea typeface="+mn-ea"/>
                        <a:cs typeface="+mn-cs"/>
                      </a:endParaRPr>
                    </a:p>
                    <a:p>
                      <a:pPr marL="182880" indent="0" algn="l" defTabSz="914377" rtl="0" eaLnBrk="1" latinLnBrk="0" hangingPunct="1"/>
                      <a:r>
                        <a:rPr lang="en-US"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필요한 </a:t>
                      </a:r>
                      <a:r>
                        <a:rPr lang="en-US" altLang="ko-KR" sz="1050" b="0" i="0" u="none" strike="noStrike" kern="1200" baseline="0" dirty="0">
                          <a:solidFill>
                            <a:schemeClr val="tx1"/>
                          </a:solidFill>
                          <a:latin typeface="+mn-lt"/>
                          <a:ea typeface="+mn-ea"/>
                          <a:cs typeface="+mn-cs"/>
                        </a:rPr>
                        <a:t>ID</a:t>
                      </a:r>
                      <a:r>
                        <a:rPr lang="ko-KR" altLang="en-US" sz="1050" b="0" i="0" u="none" strike="noStrike" kern="1200" baseline="0" dirty="0">
                          <a:solidFill>
                            <a:schemeClr val="tx1"/>
                          </a:solidFill>
                          <a:latin typeface="+mn-lt"/>
                          <a:ea typeface="+mn-ea"/>
                          <a:cs typeface="+mn-cs"/>
                        </a:rPr>
                        <a:t>와 전화</a:t>
                      </a:r>
                      <a:r>
                        <a:rPr lang="en-US" altLang="ko-KR" sz="1050" b="0" i="0" u="none" strike="noStrike" kern="1200" baseline="0" dirty="0">
                          <a:solidFill>
                            <a:schemeClr val="tx1"/>
                          </a:solidFill>
                          <a:latin typeface="+mn-lt"/>
                          <a:ea typeface="+mn-ea"/>
                          <a:cs typeface="+mn-cs"/>
                        </a:rPr>
                        <a:t>(</a:t>
                      </a:r>
                      <a:r>
                        <a:rPr lang="ko-KR" altLang="en-US" sz="1050" b="0" i="0" u="none" strike="noStrike" kern="1200" baseline="0" dirty="0">
                          <a:solidFill>
                            <a:schemeClr val="tx1"/>
                          </a:solidFill>
                          <a:latin typeface="+mn-lt"/>
                          <a:ea typeface="+mn-ea"/>
                          <a:cs typeface="+mn-cs"/>
                        </a:rPr>
                        <a:t>체크인 후 손이 닿지 않는 곳에 두어야 함</a:t>
                      </a:r>
                      <a:r>
                        <a:rPr lang="en-US" altLang="ko-KR" sz="1050" b="0" i="0" u="none" strike="noStrike" kern="1200" baseline="0" dirty="0">
                          <a:solidFill>
                            <a:schemeClr val="tx1"/>
                          </a:solidFill>
                          <a:latin typeface="+mn-lt"/>
                          <a:ea typeface="+mn-ea"/>
                          <a:cs typeface="+mn-cs"/>
                        </a:rPr>
                        <a:t>)</a:t>
                      </a:r>
                      <a:r>
                        <a:rPr lang="ko-KR" altLang="en-US" sz="1050" b="0" i="0" u="none" strike="noStrike" kern="1200" baseline="0" dirty="0">
                          <a:solidFill>
                            <a:schemeClr val="tx1"/>
                          </a:solidFill>
                          <a:latin typeface="+mn-lt"/>
                          <a:ea typeface="+mn-ea"/>
                          <a:cs typeface="+mn-cs"/>
                        </a:rPr>
                        <a:t>를 준비합니다</a:t>
                      </a:r>
                      <a:r>
                        <a:rPr lang="en-US" altLang="ko-KR" sz="1050" b="0" i="0" u="none" strike="noStrike" kern="1200" baseline="0" dirty="0">
                          <a:solidFill>
                            <a:schemeClr val="tx1"/>
                          </a:solidFill>
                          <a:latin typeface="+mn-lt"/>
                          <a:ea typeface="+mn-ea"/>
                          <a:cs typeface="+mn-cs"/>
                        </a:rPr>
                        <a:t>.</a:t>
                      </a:r>
                      <a:endParaRPr lang="en-US" sz="1050" b="0" i="0" u="none" strike="noStrike" kern="1200" baseline="0" dirty="0">
                        <a:solidFill>
                          <a:schemeClr val="tx1"/>
                        </a:solidFill>
                        <a:latin typeface="+mn-lt"/>
                        <a:ea typeface="+mn-ea"/>
                        <a:cs typeface="+mn-cs"/>
                      </a:endParaRPr>
                    </a:p>
                    <a:p>
                      <a:pPr marL="182880" indent="0" algn="l" defTabSz="914377" rtl="0" eaLnBrk="1" latinLnBrk="0" hangingPunct="1"/>
                      <a:r>
                        <a:rPr lang="en-US"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예약 시간 </a:t>
                      </a:r>
                      <a:r>
                        <a:rPr lang="en-US" altLang="ko-KR" sz="1050" b="0" i="0" u="none" strike="noStrike" kern="1200" baseline="0" dirty="0">
                          <a:solidFill>
                            <a:schemeClr val="tx1"/>
                          </a:solidFill>
                          <a:latin typeface="+mn-lt"/>
                          <a:ea typeface="+mn-ea"/>
                          <a:cs typeface="+mn-cs"/>
                        </a:rPr>
                        <a:t>30 </a:t>
                      </a:r>
                      <a:r>
                        <a:rPr lang="ko-KR" altLang="en-US" sz="1050" b="0" i="0" u="none" strike="noStrike" kern="1200" baseline="0" dirty="0">
                          <a:solidFill>
                            <a:schemeClr val="tx1"/>
                          </a:solidFill>
                          <a:latin typeface="+mn-lt"/>
                          <a:ea typeface="+mn-ea"/>
                          <a:cs typeface="+mn-cs"/>
                        </a:rPr>
                        <a:t>분 전에 체크인 준비를 하십시오</a:t>
                      </a:r>
                      <a:r>
                        <a:rPr lang="en-US" altLang="ko-KR" sz="1050" b="0" i="0" u="none" strike="noStrike" kern="1200" baseline="0" dirty="0">
                          <a:solidFill>
                            <a:schemeClr val="tx1"/>
                          </a:solidFill>
                          <a:latin typeface="+mn-lt"/>
                          <a:ea typeface="+mn-ea"/>
                          <a:cs typeface="+mn-cs"/>
                        </a:rPr>
                        <a:t>.</a:t>
                      </a:r>
                      <a:r>
                        <a:rPr lang="en-US" sz="1050" b="0" i="0" u="none" strike="noStrike" kern="1200" baseline="0" dirty="0">
                          <a:solidFill>
                            <a:schemeClr val="tx1"/>
                          </a:solidFill>
                          <a:latin typeface="+mn-lt"/>
                          <a:ea typeface="+mn-ea"/>
                          <a:cs typeface="+mn-cs"/>
                        </a:rPr>
                        <a:t> </a:t>
                      </a:r>
                    </a:p>
                    <a:p>
                      <a:endParaRPr lang="en-US" sz="1050" b="0" i="0" u="none" strike="noStrike" kern="1200" baseline="0" dirty="0">
                        <a:solidFill>
                          <a:schemeClr val="tx1"/>
                        </a:solidFill>
                        <a:latin typeface="+mn-lt"/>
                        <a:ea typeface="+mn-ea"/>
                        <a:cs typeface="+mn-cs"/>
                      </a:endParaRPr>
                    </a:p>
                    <a:p>
                      <a:pPr marL="0" algn="l" defTabSz="914377" rtl="0" eaLnBrk="1" latinLnBrk="0" hangingPunct="1"/>
                      <a:r>
                        <a:rPr lang="ko-KR" altLang="en-US" sz="1050" b="0" i="0" u="none" strike="noStrike" kern="1200" baseline="0" dirty="0">
                          <a:solidFill>
                            <a:schemeClr val="bg1"/>
                          </a:solidFill>
                          <a:latin typeface="+mn-lt"/>
                          <a:ea typeface="+mn-ea"/>
                          <a:cs typeface="+mn-cs"/>
                        </a:rPr>
                        <a:t>시험을 시작하려면</a:t>
                      </a:r>
                      <a:endParaRPr lang="en-US" sz="1050" b="0" i="0" u="none" strike="noStrike" kern="1200" baseline="0" dirty="0">
                        <a:solidFill>
                          <a:schemeClr val="bg1"/>
                        </a:solidFill>
                        <a:latin typeface="+mn-lt"/>
                        <a:ea typeface="+mn-ea"/>
                        <a:cs typeface="+mn-cs"/>
                      </a:endParaRPr>
                    </a:p>
                    <a:p>
                      <a:pPr>
                        <a:spcBef>
                          <a:spcPts val="300"/>
                        </a:spcBef>
                        <a:spcAft>
                          <a:spcPts val="300"/>
                        </a:spcAft>
                      </a:pPr>
                      <a:r>
                        <a:rPr lang="ko-KR" altLang="en-US" sz="1050" b="0" i="0" u="none" strike="noStrike" kern="1200" baseline="0" dirty="0">
                          <a:solidFill>
                            <a:schemeClr val="tx1"/>
                          </a:solidFill>
                          <a:latin typeface="+mn-lt"/>
                          <a:ea typeface="+mn-ea"/>
                          <a:cs typeface="+mn-cs"/>
                        </a:rPr>
                        <a:t>시스템 테스트에 사용 된 동일한 컴퓨터 </a:t>
                      </a:r>
                      <a:r>
                        <a:rPr lang="en-US" altLang="ko-KR"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인터넷 연결을 사용하여 응시자는 다음을 수행해야합니다</a:t>
                      </a:r>
                      <a:r>
                        <a:rPr lang="en-US" altLang="ko-KR" sz="1050" b="0" i="0" u="none" strike="noStrike" kern="1200" baseline="0" dirty="0">
                          <a:solidFill>
                            <a:schemeClr val="tx1"/>
                          </a:solidFill>
                          <a:latin typeface="+mn-lt"/>
                          <a:ea typeface="+mn-ea"/>
                          <a:cs typeface="+mn-cs"/>
                        </a:rPr>
                        <a:t>.:</a:t>
                      </a:r>
                      <a:endParaRPr lang="en-US" sz="1050" b="0" i="0" u="none" strike="noStrike" kern="1200" baseline="0" dirty="0">
                        <a:solidFill>
                          <a:schemeClr val="tx1"/>
                        </a:solidFill>
                        <a:latin typeface="+mn-lt"/>
                        <a:ea typeface="+mn-ea"/>
                        <a:cs typeface="+mn-cs"/>
                      </a:endParaRPr>
                    </a:p>
                    <a:p>
                      <a:pPr marL="182880" lvl="1"/>
                      <a:r>
                        <a:rPr lang="en-US" sz="1050" b="1" i="1" u="none" strike="noStrike" kern="1200" baseline="0" dirty="0">
                          <a:solidFill>
                            <a:schemeClr val="tx1"/>
                          </a:solidFill>
                          <a:latin typeface="+mn-lt"/>
                          <a:ea typeface="+mn-ea"/>
                          <a:cs typeface="+mn-cs"/>
                        </a:rPr>
                        <a:t>1 </a:t>
                      </a:r>
                      <a:r>
                        <a:rPr lang="en-US" altLang="ko-KR" sz="1050" b="0" i="0" u="none" strike="noStrike" kern="1200" baseline="0" dirty="0" err="1">
                          <a:solidFill>
                            <a:schemeClr val="tx1"/>
                          </a:solidFill>
                          <a:latin typeface="+mn-lt"/>
                          <a:ea typeface="+mn-ea"/>
                          <a:cs typeface="+mn-cs"/>
                        </a:rPr>
                        <a:t>OnVUE</a:t>
                      </a:r>
                      <a:r>
                        <a:rPr lang="en-US" altLang="ko-KR"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페이지로 이동하여 로그인 한 후 시험을 찾아 선택하고 </a:t>
                      </a:r>
                      <a:r>
                        <a:rPr lang="ko-KR" altLang="en-US" sz="1050" b="1" i="0" u="none" strike="noStrike" kern="1200" baseline="0" dirty="0">
                          <a:solidFill>
                            <a:srgbClr val="6D2B83"/>
                          </a:solidFill>
                          <a:latin typeface="+mn-lt"/>
                          <a:ea typeface="+mn-ea"/>
                          <a:cs typeface="+mn-cs"/>
                        </a:rPr>
                        <a:t>시험 시작</a:t>
                      </a:r>
                      <a:r>
                        <a:rPr lang="ko-KR" altLang="en-US" sz="1050" b="0" i="0" u="none" strike="noStrike" kern="1200" baseline="0" dirty="0">
                          <a:solidFill>
                            <a:schemeClr val="tx1"/>
                          </a:solidFill>
                          <a:latin typeface="+mn-lt"/>
                          <a:ea typeface="+mn-ea"/>
                          <a:cs typeface="+mn-cs"/>
                        </a:rPr>
                        <a:t>을 클릭합니다</a:t>
                      </a:r>
                      <a:endParaRPr lang="en-US" sz="1050" b="0" i="0" u="none" strike="noStrike" kern="1200" baseline="0" dirty="0">
                        <a:solidFill>
                          <a:schemeClr val="tx1"/>
                        </a:solidFill>
                        <a:latin typeface="+mn-lt"/>
                        <a:ea typeface="+mn-ea"/>
                        <a:cs typeface="+mn-cs"/>
                      </a:endParaRPr>
                    </a:p>
                    <a:p>
                      <a:pPr marL="365760" lvl="1">
                        <a:spcBef>
                          <a:spcPts val="300"/>
                        </a:spcBef>
                      </a:pPr>
                      <a:r>
                        <a:rPr lang="ko-KR" altLang="en-US" sz="1050" b="0" i="0" u="none" strike="noStrike" kern="1200" baseline="0" dirty="0">
                          <a:solidFill>
                            <a:schemeClr val="tx1"/>
                          </a:solidFill>
                          <a:latin typeface="+mn-lt"/>
                          <a:ea typeface="+mn-ea"/>
                          <a:cs typeface="+mn-cs"/>
                        </a:rPr>
                        <a:t>이 버튼은 예약 시간 </a:t>
                      </a:r>
                      <a:r>
                        <a:rPr lang="en-US" altLang="ko-KR" sz="1050" b="0" i="0" u="none" strike="noStrike" kern="1200" baseline="0" dirty="0">
                          <a:solidFill>
                            <a:schemeClr val="tx1"/>
                          </a:solidFill>
                          <a:latin typeface="+mn-lt"/>
                          <a:ea typeface="+mn-ea"/>
                          <a:cs typeface="+mn-cs"/>
                        </a:rPr>
                        <a:t>30 </a:t>
                      </a:r>
                      <a:r>
                        <a:rPr lang="ko-KR" altLang="en-US" sz="1050" b="0" i="0" u="none" strike="noStrike" kern="1200" baseline="0" dirty="0">
                          <a:solidFill>
                            <a:schemeClr val="tx1"/>
                          </a:solidFill>
                          <a:latin typeface="+mn-lt"/>
                          <a:ea typeface="+mn-ea"/>
                          <a:cs typeface="+mn-cs"/>
                        </a:rPr>
                        <a:t>분 전부터 </a:t>
                      </a:r>
                      <a:r>
                        <a:rPr lang="en-US" altLang="ko-KR" sz="1050" b="0" i="0" u="none" strike="noStrike" kern="1200" baseline="0" dirty="0">
                          <a:solidFill>
                            <a:schemeClr val="tx1"/>
                          </a:solidFill>
                          <a:latin typeface="+mn-lt"/>
                          <a:ea typeface="+mn-ea"/>
                          <a:cs typeface="+mn-cs"/>
                        </a:rPr>
                        <a:t>15 </a:t>
                      </a:r>
                      <a:r>
                        <a:rPr lang="ko-KR" altLang="en-US" sz="1050" b="0" i="0" u="none" strike="noStrike" kern="1200" baseline="0" dirty="0">
                          <a:solidFill>
                            <a:schemeClr val="tx1"/>
                          </a:solidFill>
                          <a:latin typeface="+mn-lt"/>
                          <a:ea typeface="+mn-ea"/>
                          <a:cs typeface="+mn-cs"/>
                        </a:rPr>
                        <a:t>분 후까지만 사용할 수 있습니다</a:t>
                      </a:r>
                      <a:r>
                        <a:rPr lang="en-US" altLang="ko-KR" sz="1050" b="0" i="0" u="none" strike="noStrike" kern="1200" baseline="0" dirty="0">
                          <a:solidFill>
                            <a:schemeClr val="tx1"/>
                          </a:solidFill>
                          <a:latin typeface="+mn-lt"/>
                          <a:ea typeface="+mn-ea"/>
                          <a:cs typeface="+mn-cs"/>
                        </a:rPr>
                        <a:t>.</a:t>
                      </a:r>
                      <a:endParaRPr lang="en-US" sz="1050" b="0" i="0" u="none" strike="noStrike" kern="1200" baseline="0" dirty="0">
                        <a:solidFill>
                          <a:schemeClr val="tx1"/>
                        </a:solidFill>
                        <a:latin typeface="+mn-lt"/>
                        <a:ea typeface="+mn-ea"/>
                        <a:cs typeface="+mn-cs"/>
                      </a:endParaRPr>
                    </a:p>
                    <a:p>
                      <a:pPr marL="182880" lvl="1"/>
                      <a:endParaRPr lang="en-US" sz="1050" b="0" i="0" u="none" strike="noStrike" kern="1200" baseline="0" dirty="0">
                        <a:solidFill>
                          <a:schemeClr val="tx1"/>
                        </a:solidFill>
                        <a:latin typeface="+mn-lt"/>
                        <a:ea typeface="+mn-ea"/>
                        <a:cs typeface="+mn-cs"/>
                      </a:endParaRPr>
                    </a:p>
                    <a:p>
                      <a:pPr marL="182880" lvl="1"/>
                      <a:r>
                        <a:rPr lang="en-US" sz="1050" b="1" i="1" u="none" strike="noStrike" kern="1200" baseline="0" dirty="0">
                          <a:solidFill>
                            <a:schemeClr val="tx1"/>
                          </a:solidFill>
                          <a:latin typeface="+mn-lt"/>
                          <a:ea typeface="+mn-ea"/>
                          <a:cs typeface="+mn-cs"/>
                        </a:rPr>
                        <a:t>2 </a:t>
                      </a:r>
                      <a:r>
                        <a:rPr lang="ko-KR" altLang="en-US" sz="1050" b="0" i="0" u="none" strike="noStrike" kern="1200" baseline="0" dirty="0">
                          <a:solidFill>
                            <a:schemeClr val="tx1"/>
                          </a:solidFill>
                          <a:latin typeface="+mn-lt"/>
                          <a:ea typeface="+mn-ea"/>
                          <a:cs typeface="+mn-cs"/>
                        </a:rPr>
                        <a:t>시험 액세스 코드를 복사하고 </a:t>
                      </a:r>
                      <a:r>
                        <a:rPr lang="ko-KR" altLang="en-US" sz="1050" b="1" i="0" u="none" strike="noStrike" kern="1200" baseline="0" dirty="0">
                          <a:solidFill>
                            <a:srgbClr val="6D2B83"/>
                          </a:solidFill>
                          <a:latin typeface="+mn-lt"/>
                          <a:ea typeface="+mn-ea"/>
                          <a:cs typeface="+mn-cs"/>
                        </a:rPr>
                        <a:t>다운로드</a:t>
                      </a:r>
                      <a:r>
                        <a:rPr lang="ko-KR" altLang="en-US" sz="1050" b="0" i="0" u="none" strike="noStrike" kern="1200" baseline="0" dirty="0">
                          <a:solidFill>
                            <a:schemeClr val="tx1"/>
                          </a:solidFill>
                          <a:latin typeface="+mn-lt"/>
                          <a:ea typeface="+mn-ea"/>
                          <a:cs typeface="+mn-cs"/>
                        </a:rPr>
                        <a:t>를 클릭 한 다음 애플리케이션을 다운로드하여 실행합니다</a:t>
                      </a:r>
                      <a:r>
                        <a:rPr lang="en-US" altLang="ko-KR" sz="1050" b="0" i="0" u="none" strike="noStrike" kern="1200" baseline="0" dirty="0">
                          <a:solidFill>
                            <a:schemeClr val="tx1"/>
                          </a:solidFill>
                          <a:latin typeface="+mn-lt"/>
                          <a:ea typeface="+mn-ea"/>
                          <a:cs typeface="+mn-cs"/>
                        </a:rPr>
                        <a:t>.</a:t>
                      </a:r>
                      <a:endParaRPr lang="en-US" sz="1050" b="0" i="0" u="none" strike="noStrike" kern="1200" baseline="0" dirty="0">
                        <a:solidFill>
                          <a:schemeClr val="tx1"/>
                        </a:solidFill>
                        <a:latin typeface="+mn-lt"/>
                        <a:ea typeface="+mn-ea"/>
                        <a:cs typeface="+mn-cs"/>
                      </a:endParaRPr>
                    </a:p>
                    <a:p>
                      <a:pPr marL="365760" lvl="1">
                        <a:spcBef>
                          <a:spcPts val="300"/>
                        </a:spcBef>
                      </a:pPr>
                      <a:r>
                        <a:rPr lang="ko-KR" altLang="en-US" sz="1050" b="0" i="0" u="none" strike="noStrike" kern="1200" baseline="0" dirty="0">
                          <a:solidFill>
                            <a:schemeClr val="tx1"/>
                          </a:solidFill>
                          <a:latin typeface="+mn-lt"/>
                          <a:ea typeface="+mn-ea"/>
                          <a:cs typeface="+mn-cs"/>
                        </a:rPr>
                        <a:t>연결이 불량하고 설정이 부적절하면 속도가 느려집니다</a:t>
                      </a:r>
                      <a:r>
                        <a:rPr lang="en-US" altLang="ko-KR"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응시자는 시험을 예약하기 </a:t>
                      </a:r>
                      <a:r>
                        <a:rPr lang="ko-KR" altLang="en-US" sz="1050" b="1" i="0" u="none" strike="noStrike" kern="1200" baseline="0" dirty="0">
                          <a:solidFill>
                            <a:schemeClr val="tx1"/>
                          </a:solidFill>
                          <a:latin typeface="+mn-lt"/>
                          <a:ea typeface="+mn-ea"/>
                          <a:cs typeface="+mn-cs"/>
                        </a:rPr>
                        <a:t>전에</a:t>
                      </a:r>
                      <a:r>
                        <a:rPr lang="ko-KR" altLang="en-US" sz="1050" b="0" i="0" u="none" strike="noStrike" kern="1200" baseline="0" dirty="0">
                          <a:solidFill>
                            <a:schemeClr val="tx1"/>
                          </a:solidFill>
                          <a:latin typeface="+mn-lt"/>
                          <a:ea typeface="+mn-ea"/>
                          <a:cs typeface="+mn-cs"/>
                        </a:rPr>
                        <a:t> 시스템 테스트를 수행해야 합니다</a:t>
                      </a:r>
                      <a:r>
                        <a:rPr lang="en-US" altLang="ko-KR" sz="1050" b="0" i="0" u="none" strike="noStrike" kern="1200" baseline="0" dirty="0">
                          <a:solidFill>
                            <a:schemeClr val="tx1"/>
                          </a:solidFill>
                          <a:latin typeface="+mn-lt"/>
                          <a:ea typeface="+mn-ea"/>
                          <a:cs typeface="+mn-cs"/>
                        </a:rPr>
                        <a:t>.</a:t>
                      </a:r>
                      <a:endParaRPr lang="en-US" sz="1050" b="0" i="0" u="none" strike="noStrike" kern="1200" baseline="0" dirty="0">
                        <a:solidFill>
                          <a:schemeClr val="tx1"/>
                        </a:solidFill>
                        <a:latin typeface="+mn-lt"/>
                        <a:ea typeface="+mn-ea"/>
                        <a:cs typeface="+mn-cs"/>
                      </a:endParaRPr>
                    </a:p>
                    <a:p>
                      <a:pPr marL="182880" lvl="1"/>
                      <a:endParaRPr lang="en-US" sz="1050" b="0" i="0" u="none" strike="noStrike" kern="1200" baseline="0" dirty="0">
                        <a:solidFill>
                          <a:schemeClr val="tx1"/>
                        </a:solidFill>
                        <a:latin typeface="+mn-lt"/>
                        <a:ea typeface="+mn-ea"/>
                        <a:cs typeface="+mn-cs"/>
                      </a:endParaRPr>
                    </a:p>
                    <a:p>
                      <a:pPr marL="182880" lvl="1"/>
                      <a:r>
                        <a:rPr lang="en-US" sz="1050" b="1" i="1" u="none" strike="noStrike" kern="1200" baseline="0" dirty="0">
                          <a:solidFill>
                            <a:schemeClr val="tx1"/>
                          </a:solidFill>
                          <a:latin typeface="+mn-lt"/>
                          <a:ea typeface="+mn-ea"/>
                          <a:cs typeface="+mn-cs"/>
                        </a:rPr>
                        <a:t>3 </a:t>
                      </a:r>
                      <a:r>
                        <a:rPr lang="ko-KR" altLang="en-US" sz="1050" b="0" i="0" u="none" strike="noStrike" kern="1200" baseline="0" dirty="0">
                          <a:solidFill>
                            <a:schemeClr val="tx1"/>
                          </a:solidFill>
                          <a:latin typeface="+mn-lt"/>
                          <a:ea typeface="+mn-ea"/>
                          <a:cs typeface="+mn-cs"/>
                        </a:rPr>
                        <a:t>지시에 따라 체크인합니다</a:t>
                      </a:r>
                      <a:r>
                        <a:rPr lang="en-US" altLang="ko-KR" sz="1050" b="0" i="0" u="none" strike="noStrike" kern="1200" baseline="0" dirty="0">
                          <a:solidFill>
                            <a:schemeClr val="tx1"/>
                          </a:solidFill>
                          <a:latin typeface="+mn-lt"/>
                          <a:ea typeface="+mn-ea"/>
                          <a:cs typeface="+mn-cs"/>
                        </a:rPr>
                        <a:t>.:</a:t>
                      </a:r>
                      <a:endParaRPr lang="en-US" sz="1050" b="0" i="0" u="none" strike="noStrike" kern="1200" baseline="0" dirty="0">
                        <a:solidFill>
                          <a:schemeClr val="tx1"/>
                        </a:solidFill>
                        <a:latin typeface="+mn-lt"/>
                        <a:ea typeface="+mn-ea"/>
                        <a:cs typeface="+mn-cs"/>
                      </a:endParaRPr>
                    </a:p>
                    <a:p>
                      <a:pPr marL="365760" lvl="1" indent="0">
                        <a:spcBef>
                          <a:spcPts val="300"/>
                        </a:spcBef>
                      </a:pPr>
                      <a:r>
                        <a:rPr lang="en-US"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채팅 또는 </a:t>
                      </a:r>
                      <a:r>
                        <a:rPr lang="en-US" altLang="ko-KR" sz="1050" b="0" i="0" u="none" strike="noStrike" kern="1200" baseline="0" dirty="0">
                          <a:solidFill>
                            <a:schemeClr val="tx1"/>
                          </a:solidFill>
                          <a:latin typeface="+mn-lt"/>
                          <a:ea typeface="+mn-ea"/>
                          <a:cs typeface="+mn-cs"/>
                        </a:rPr>
                        <a:t>VoIP</a:t>
                      </a:r>
                      <a:r>
                        <a:rPr lang="ko-KR" altLang="en-US" sz="1050" b="0" i="0" u="none" strike="noStrike" kern="1200" baseline="0" dirty="0">
                          <a:solidFill>
                            <a:schemeClr val="tx1"/>
                          </a:solidFill>
                          <a:latin typeface="+mn-lt"/>
                          <a:ea typeface="+mn-ea"/>
                          <a:cs typeface="+mn-cs"/>
                        </a:rPr>
                        <a:t>를 사용할 수없는 경우 시험 중에 감독관이 전화 할 액세스 코드와 전화 번호를 제공합니다</a:t>
                      </a:r>
                      <a:r>
                        <a:rPr lang="en-US" altLang="ko-KR" sz="1050" b="0" i="0" u="none" strike="noStrike" kern="1200" baseline="0" dirty="0">
                          <a:solidFill>
                            <a:schemeClr val="tx1"/>
                          </a:solidFill>
                          <a:latin typeface="+mn-lt"/>
                          <a:ea typeface="+mn-ea"/>
                          <a:cs typeface="+mn-cs"/>
                        </a:rPr>
                        <a:t>.</a:t>
                      </a:r>
                      <a:r>
                        <a:rPr lang="en-US" sz="1050" b="0" i="0" u="none" strike="noStrike" kern="1200" baseline="0" dirty="0">
                          <a:solidFill>
                            <a:schemeClr val="tx1"/>
                          </a:solidFill>
                          <a:latin typeface="+mn-lt"/>
                          <a:ea typeface="+mn-ea"/>
                          <a:cs typeface="+mn-cs"/>
                        </a:rPr>
                        <a:t> </a:t>
                      </a:r>
                    </a:p>
                    <a:p>
                      <a:pPr marL="365760" lvl="1" indent="0"/>
                      <a:r>
                        <a:rPr lang="en-US"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마이크</a:t>
                      </a:r>
                      <a:r>
                        <a:rPr lang="en-US" altLang="ko-KR"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웹캠 및 오디오를 테스트합니다</a:t>
                      </a:r>
                      <a:r>
                        <a:rPr lang="en-US" altLang="ko-KR" sz="1050" b="0" i="0" u="none" strike="noStrike" kern="1200" baseline="0" dirty="0">
                          <a:solidFill>
                            <a:schemeClr val="tx1"/>
                          </a:solidFill>
                          <a:latin typeface="+mn-lt"/>
                          <a:ea typeface="+mn-ea"/>
                          <a:cs typeface="+mn-cs"/>
                        </a:rPr>
                        <a:t>.</a:t>
                      </a:r>
                      <a:endParaRPr lang="en-US" sz="1050" b="0" i="0" u="none" strike="noStrike" kern="1200" baseline="0" dirty="0">
                        <a:solidFill>
                          <a:schemeClr val="tx1"/>
                        </a:solidFill>
                        <a:latin typeface="+mn-lt"/>
                        <a:ea typeface="+mn-ea"/>
                        <a:cs typeface="+mn-cs"/>
                      </a:endParaRPr>
                    </a:p>
                    <a:p>
                      <a:pPr marL="365760"/>
                      <a:r>
                        <a:rPr lang="en-US"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필요한 얼굴 사진과 </a:t>
                      </a:r>
                      <a:r>
                        <a:rPr lang="en-US" altLang="ko-KR" sz="1050" b="0" i="0" u="none" strike="noStrike" kern="1200" baseline="0" dirty="0">
                          <a:solidFill>
                            <a:schemeClr val="tx1"/>
                          </a:solidFill>
                          <a:latin typeface="+mn-lt"/>
                          <a:ea typeface="+mn-ea"/>
                          <a:cs typeface="+mn-cs"/>
                        </a:rPr>
                        <a:t>ID </a:t>
                      </a:r>
                      <a:r>
                        <a:rPr lang="ko-KR" altLang="en-US" sz="1050" b="0" i="0" u="none" strike="noStrike" kern="1200" baseline="0" dirty="0">
                          <a:solidFill>
                            <a:schemeClr val="tx1"/>
                          </a:solidFill>
                          <a:latin typeface="+mn-lt"/>
                          <a:ea typeface="+mn-ea"/>
                          <a:cs typeface="+mn-cs"/>
                        </a:rPr>
                        <a:t>사진</a:t>
                      </a:r>
                      <a:r>
                        <a:rPr lang="en-US" altLang="ko-KR" sz="1050" b="0" i="0" u="none" strike="noStrike" kern="1200" baseline="0" dirty="0">
                          <a:solidFill>
                            <a:schemeClr val="tx1"/>
                          </a:solidFill>
                          <a:latin typeface="+mn-lt"/>
                          <a:ea typeface="+mn-ea"/>
                          <a:cs typeface="+mn-cs"/>
                        </a:rPr>
                        <a:t>(</a:t>
                      </a:r>
                      <a:r>
                        <a:rPr lang="ko-KR" altLang="en-US" sz="1050" b="0" i="0" u="none" strike="noStrike" kern="1200" baseline="0" dirty="0">
                          <a:solidFill>
                            <a:schemeClr val="tx1"/>
                          </a:solidFill>
                          <a:latin typeface="+mn-lt"/>
                          <a:ea typeface="+mn-ea"/>
                          <a:cs typeface="+mn-cs"/>
                        </a:rPr>
                        <a:t>앞면과 뒷면</a:t>
                      </a:r>
                      <a:r>
                        <a:rPr lang="en-US" altLang="ko-KR" sz="1050" b="0" i="0" u="none" strike="noStrike" kern="1200" baseline="0" dirty="0">
                          <a:solidFill>
                            <a:schemeClr val="tx1"/>
                          </a:solidFill>
                          <a:latin typeface="+mn-lt"/>
                          <a:ea typeface="+mn-ea"/>
                          <a:cs typeface="+mn-cs"/>
                        </a:rPr>
                        <a:t>)</a:t>
                      </a:r>
                      <a:r>
                        <a:rPr lang="ko-KR" altLang="en-US" sz="1050" b="0" i="0" u="none" strike="noStrike" kern="1200" baseline="0" dirty="0">
                          <a:solidFill>
                            <a:schemeClr val="tx1"/>
                          </a:solidFill>
                          <a:latin typeface="+mn-lt"/>
                          <a:ea typeface="+mn-ea"/>
                          <a:cs typeface="+mn-cs"/>
                        </a:rPr>
                        <a:t>을 준비합니다</a:t>
                      </a:r>
                      <a:r>
                        <a:rPr lang="en-US" altLang="ko-KR" sz="1050" b="0" i="0" u="none" strike="noStrike" kern="1200" baseline="0" dirty="0">
                          <a:solidFill>
                            <a:schemeClr val="tx1"/>
                          </a:solidFill>
                          <a:latin typeface="+mn-lt"/>
                          <a:ea typeface="+mn-ea"/>
                          <a:cs typeface="+mn-cs"/>
                        </a:rPr>
                        <a:t>.</a:t>
                      </a:r>
                      <a:r>
                        <a:rPr lang="en-US" sz="1050" b="0" i="0" u="none" strike="noStrike" kern="1200" baseline="0" dirty="0">
                          <a:solidFill>
                            <a:schemeClr val="tx1"/>
                          </a:solidFill>
                          <a:latin typeface="+mn-lt"/>
                          <a:ea typeface="+mn-ea"/>
                          <a:cs typeface="+mn-cs"/>
                        </a:rPr>
                        <a:t> • </a:t>
                      </a:r>
                      <a:r>
                        <a:rPr lang="ko-KR" altLang="en-US" sz="1050" b="0" i="0" u="none" strike="noStrike" kern="1200" baseline="0" dirty="0">
                          <a:solidFill>
                            <a:schemeClr val="tx1"/>
                          </a:solidFill>
                          <a:latin typeface="+mn-lt"/>
                          <a:ea typeface="+mn-ea"/>
                          <a:cs typeface="+mn-cs"/>
                        </a:rPr>
                        <a:t>선명한 작업 공간 사진 </a:t>
                      </a:r>
                      <a:r>
                        <a:rPr lang="en-US" altLang="ko-KR" sz="1050" b="0" i="0" u="none" strike="noStrike" kern="1200" baseline="0" dirty="0">
                          <a:solidFill>
                            <a:schemeClr val="tx1"/>
                          </a:solidFill>
                          <a:latin typeface="+mn-lt"/>
                          <a:ea typeface="+mn-ea"/>
                          <a:cs typeface="+mn-cs"/>
                        </a:rPr>
                        <a:t>4 </a:t>
                      </a:r>
                      <a:r>
                        <a:rPr lang="ko-KR" altLang="en-US" sz="1050" b="0" i="0" u="none" strike="noStrike" kern="1200" baseline="0" dirty="0">
                          <a:solidFill>
                            <a:schemeClr val="tx1"/>
                          </a:solidFill>
                          <a:latin typeface="+mn-lt"/>
                          <a:ea typeface="+mn-ea"/>
                          <a:cs typeface="+mn-cs"/>
                        </a:rPr>
                        <a:t>장을 준비합니다</a:t>
                      </a:r>
                      <a:r>
                        <a:rPr lang="en-US" altLang="ko-KR" sz="1050" b="0" i="0" u="none" strike="noStrike" kern="1200" baseline="0" dirty="0">
                          <a:solidFill>
                            <a:schemeClr val="tx1"/>
                          </a:solidFill>
                          <a:latin typeface="+mn-lt"/>
                          <a:ea typeface="+mn-ea"/>
                          <a:cs typeface="+mn-cs"/>
                        </a:rPr>
                        <a:t>.</a:t>
                      </a:r>
                      <a:endParaRPr lang="en-US" sz="1050" b="0" i="0" u="none" strike="noStrike" kern="1200" baseline="0" dirty="0">
                        <a:solidFill>
                          <a:schemeClr val="tx1"/>
                        </a:solidFill>
                        <a:latin typeface="+mn-lt"/>
                        <a:ea typeface="+mn-ea"/>
                        <a:cs typeface="+mn-cs"/>
                      </a:endParaRPr>
                    </a:p>
                    <a:p>
                      <a:pPr marL="365760"/>
                      <a:r>
                        <a:rPr lang="en-US"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기타 필요하지 않은 응용 프로그램을 종료합니다</a:t>
                      </a:r>
                      <a:r>
                        <a:rPr lang="en-US" altLang="ko-KR" sz="1050" b="0" i="0" u="none" strike="noStrike" kern="1200" baseline="0" dirty="0">
                          <a:solidFill>
                            <a:schemeClr val="tx1"/>
                          </a:solidFill>
                          <a:latin typeface="+mn-lt"/>
                          <a:ea typeface="+mn-ea"/>
                          <a:cs typeface="+mn-cs"/>
                        </a:rPr>
                        <a:t>.</a:t>
                      </a:r>
                      <a:r>
                        <a:rPr lang="en-US" sz="1050" b="0" i="0" u="none" strike="noStrike" kern="1200" baseline="0" dirty="0">
                          <a:solidFill>
                            <a:schemeClr val="tx1"/>
                          </a:solidFill>
                          <a:latin typeface="+mn-lt"/>
                          <a:ea typeface="+mn-ea"/>
                          <a:cs typeface="+mn-cs"/>
                        </a:rPr>
                        <a:t> </a:t>
                      </a:r>
                    </a:p>
                    <a:p>
                      <a:pPr marL="365760" lvl="1" indent="0"/>
                      <a:endParaRPr lang="en-US" sz="1050" dirty="0"/>
                    </a:p>
                  </a:txBody>
                  <a:tcPr/>
                </a:tc>
                <a:tc>
                  <a:txBody>
                    <a:bodyPr/>
                    <a:lstStyle/>
                    <a:p>
                      <a:pPr marL="182880"/>
                      <a:r>
                        <a:rPr lang="en-US" sz="1050" b="1" i="1" u="none" strike="noStrike" kern="1200" baseline="0" dirty="0">
                          <a:solidFill>
                            <a:schemeClr val="tx1"/>
                          </a:solidFill>
                          <a:latin typeface="+mn-lt"/>
                          <a:ea typeface="+mn-ea"/>
                          <a:cs typeface="+mn-cs"/>
                        </a:rPr>
                        <a:t>4 </a:t>
                      </a:r>
                      <a:r>
                        <a:rPr lang="ko-KR" altLang="en-US" sz="1050" b="0" i="0" u="none" strike="noStrike" kern="1200" baseline="0" dirty="0">
                          <a:solidFill>
                            <a:schemeClr val="tx1"/>
                          </a:solidFill>
                          <a:latin typeface="+mn-lt"/>
                          <a:ea typeface="+mn-ea"/>
                          <a:cs typeface="+mn-cs"/>
                        </a:rPr>
                        <a:t>시험이 자동으로 시작되지 않으면 감독관이 컴퓨터 나 전화로 체크인을 완료 할 때까지 기다립니다</a:t>
                      </a:r>
                      <a:r>
                        <a:rPr lang="en-US" altLang="ko-KR" sz="1050" b="0" i="0" u="none" strike="noStrike" kern="1200" baseline="0" dirty="0">
                          <a:solidFill>
                            <a:schemeClr val="tx1"/>
                          </a:solidFill>
                          <a:latin typeface="+mn-lt"/>
                          <a:ea typeface="+mn-ea"/>
                          <a:cs typeface="+mn-cs"/>
                        </a:rPr>
                        <a:t>.</a:t>
                      </a:r>
                      <a:endParaRPr lang="en-US" sz="1050" b="0" i="0" u="none" strike="noStrike" kern="1200" baseline="0" dirty="0">
                        <a:solidFill>
                          <a:schemeClr val="tx1"/>
                        </a:solidFill>
                        <a:latin typeface="+mn-lt"/>
                        <a:ea typeface="+mn-ea"/>
                        <a:cs typeface="+mn-cs"/>
                      </a:endParaRPr>
                    </a:p>
                    <a:p>
                      <a:pPr marL="182880"/>
                      <a:endParaRPr lang="en-US" sz="1050" b="0" i="0" u="none" strike="noStrike" kern="1200" baseline="0" dirty="0">
                        <a:solidFill>
                          <a:schemeClr val="tx1"/>
                        </a:solidFill>
                        <a:latin typeface="+mn-lt"/>
                        <a:ea typeface="+mn-ea"/>
                        <a:cs typeface="+mn-cs"/>
                      </a:endParaRPr>
                    </a:p>
                    <a:p>
                      <a:pPr marL="182880"/>
                      <a:r>
                        <a:rPr lang="en-US" sz="1050" b="1" i="1" u="none" strike="noStrike" kern="1200" baseline="0" dirty="0">
                          <a:solidFill>
                            <a:schemeClr val="tx1"/>
                          </a:solidFill>
                          <a:latin typeface="+mn-lt"/>
                          <a:ea typeface="+mn-ea"/>
                          <a:cs typeface="+mn-cs"/>
                        </a:rPr>
                        <a:t>5</a:t>
                      </a:r>
                      <a:r>
                        <a:rPr lang="ko-KR" altLang="en-US" sz="1050" b="0" i="0" u="none" strike="noStrike" kern="1200" baseline="0" dirty="0">
                          <a:solidFill>
                            <a:schemeClr val="tx1"/>
                          </a:solidFill>
                          <a:latin typeface="+mn-lt"/>
                          <a:ea typeface="+mn-ea"/>
                          <a:cs typeface="+mn-cs"/>
                        </a:rPr>
                        <a:t>체크인시 사용한 전화기는 손이 닿지 않는 곳으로 옮깁니다</a:t>
                      </a:r>
                      <a:r>
                        <a:rPr lang="en-US" altLang="ko-KR" sz="1050" b="0" i="0" u="none" strike="noStrike" kern="1200" baseline="0" dirty="0">
                          <a:solidFill>
                            <a:schemeClr val="tx1"/>
                          </a:solidFill>
                          <a:latin typeface="+mn-lt"/>
                          <a:ea typeface="+mn-ea"/>
                          <a:cs typeface="+mn-cs"/>
                        </a:rPr>
                        <a:t>.</a:t>
                      </a:r>
                      <a:endParaRPr lang="en-US" sz="1050" b="0" i="0" u="none" strike="noStrike" kern="1200" baseline="0" dirty="0">
                        <a:solidFill>
                          <a:schemeClr val="tx1"/>
                        </a:solidFill>
                        <a:latin typeface="+mn-lt"/>
                        <a:ea typeface="+mn-ea"/>
                        <a:cs typeface="+mn-cs"/>
                      </a:endParaRPr>
                    </a:p>
                    <a:p>
                      <a:pPr marL="182880"/>
                      <a:endParaRPr lang="en-US" sz="1050" b="0" i="0" u="none" strike="noStrike" kern="1200" baseline="0" dirty="0">
                        <a:solidFill>
                          <a:schemeClr val="tx1"/>
                        </a:solidFill>
                        <a:latin typeface="+mn-lt"/>
                        <a:ea typeface="+mn-ea"/>
                        <a:cs typeface="+mn-cs"/>
                      </a:endParaRPr>
                    </a:p>
                    <a:p>
                      <a:r>
                        <a:rPr lang="ko-KR" altLang="en-US" sz="1050" b="0" i="0" u="none" strike="noStrike" kern="1200" baseline="0" dirty="0">
                          <a:solidFill>
                            <a:schemeClr val="tx1"/>
                          </a:solidFill>
                          <a:latin typeface="+mn-lt"/>
                          <a:ea typeface="+mn-ea"/>
                          <a:cs typeface="+mn-cs"/>
                        </a:rPr>
                        <a:t>모든 체크인 단계를 통과 한 응시자는 시험을 시작할 수 있습니다</a:t>
                      </a:r>
                      <a:r>
                        <a:rPr lang="en-US" altLang="ko-KR"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그렇지 않으면 </a:t>
                      </a:r>
                      <a:r>
                        <a:rPr lang="ko-KR" altLang="en-US" sz="1050" b="1" i="0" u="none" strike="noStrike" kern="1200" baseline="0" dirty="0">
                          <a:solidFill>
                            <a:srgbClr val="6D2B83"/>
                          </a:solidFill>
                          <a:latin typeface="+mn-lt"/>
                          <a:ea typeface="+mn-ea"/>
                          <a:cs typeface="+mn-cs"/>
                        </a:rPr>
                        <a:t>감독관</a:t>
                      </a:r>
                      <a:r>
                        <a:rPr lang="ko-KR" altLang="en-US" sz="1050" b="0" i="0" u="none" strike="noStrike" kern="1200" baseline="0" dirty="0">
                          <a:solidFill>
                            <a:schemeClr val="tx1"/>
                          </a:solidFill>
                          <a:latin typeface="+mn-lt"/>
                          <a:ea typeface="+mn-ea"/>
                          <a:cs typeface="+mn-cs"/>
                        </a:rPr>
                        <a:t>이 응시자에게 연락하여 실패한 체크인 단계를 먼저 완료합니다</a:t>
                      </a:r>
                      <a:r>
                        <a:rPr lang="en-US" altLang="ko-KR" sz="1050" b="0" i="0" u="none" strike="noStrike" kern="1200" baseline="0" dirty="0">
                          <a:solidFill>
                            <a:schemeClr val="tx1"/>
                          </a:solidFill>
                          <a:latin typeface="+mn-lt"/>
                          <a:ea typeface="+mn-ea"/>
                          <a:cs typeface="+mn-cs"/>
                        </a:rPr>
                        <a:t>.</a:t>
                      </a:r>
                      <a:endParaRPr lang="en-US" sz="1050" b="0" i="0" u="none" strike="noStrike" kern="1200" baseline="0" dirty="0">
                        <a:solidFill>
                          <a:schemeClr val="tx1"/>
                        </a:solidFill>
                        <a:latin typeface="+mn-lt"/>
                        <a:ea typeface="+mn-ea"/>
                        <a:cs typeface="+mn-cs"/>
                      </a:endParaRPr>
                    </a:p>
                    <a:p>
                      <a:endParaRPr lang="en-US" sz="1050" b="0" i="0" u="none" strike="noStrike" kern="1200" baseline="0" dirty="0">
                        <a:solidFill>
                          <a:schemeClr val="tx1"/>
                        </a:solidFill>
                        <a:latin typeface="+mn-lt"/>
                        <a:ea typeface="+mn-ea"/>
                        <a:cs typeface="+mn-cs"/>
                      </a:endParaRPr>
                    </a:p>
                    <a:p>
                      <a:pPr marL="0" algn="l" defTabSz="914377" rtl="0" eaLnBrk="1" latinLnBrk="0" hangingPunct="1"/>
                      <a:r>
                        <a:rPr lang="en-US" altLang="ko-KR" sz="1050" b="0" i="0" u="none" strike="noStrike" kern="1200" baseline="0" dirty="0" err="1">
                          <a:solidFill>
                            <a:schemeClr val="bg1"/>
                          </a:solidFill>
                          <a:latin typeface="+mn-lt"/>
                          <a:ea typeface="+mn-ea"/>
                          <a:cs typeface="+mn-cs"/>
                        </a:rPr>
                        <a:t>OnVUE</a:t>
                      </a:r>
                      <a:r>
                        <a:rPr lang="en-US" altLang="ko-KR" sz="1050" b="0" i="0" u="none" strike="noStrike" kern="1200" baseline="0" dirty="0">
                          <a:solidFill>
                            <a:schemeClr val="bg1"/>
                          </a:solidFill>
                          <a:latin typeface="+mn-lt"/>
                          <a:ea typeface="+mn-ea"/>
                          <a:cs typeface="+mn-cs"/>
                        </a:rPr>
                        <a:t> </a:t>
                      </a:r>
                      <a:r>
                        <a:rPr lang="ko-KR" altLang="en-US" sz="1050" b="0" i="0" u="none" strike="noStrike" kern="1200" baseline="0" dirty="0">
                          <a:solidFill>
                            <a:schemeClr val="bg1"/>
                          </a:solidFill>
                          <a:latin typeface="+mn-lt"/>
                          <a:ea typeface="+mn-ea"/>
                          <a:cs typeface="+mn-cs"/>
                        </a:rPr>
                        <a:t>테스트가 제공되는 경우</a:t>
                      </a:r>
                      <a:endParaRPr lang="en-US" sz="1050" b="0" i="0" u="none" strike="noStrike" kern="1200" baseline="0" dirty="0">
                        <a:solidFill>
                          <a:schemeClr val="bg1"/>
                        </a:solidFill>
                        <a:latin typeface="+mn-lt"/>
                        <a:ea typeface="+mn-ea"/>
                        <a:cs typeface="+mn-cs"/>
                      </a:endParaRPr>
                    </a:p>
                    <a:p>
                      <a:pPr>
                        <a:spcBef>
                          <a:spcPts val="300"/>
                        </a:spcBef>
                        <a:spcAft>
                          <a:spcPts val="300"/>
                        </a:spcAft>
                      </a:pPr>
                      <a:r>
                        <a:rPr lang="ko-KR" altLang="en-US" sz="1050" b="1" i="0" u="none" strike="noStrike" kern="1200" baseline="0" dirty="0">
                          <a:solidFill>
                            <a:srgbClr val="6D2B83"/>
                          </a:solidFill>
                          <a:latin typeface="+mn-lt"/>
                          <a:ea typeface="+mn-ea"/>
                          <a:cs typeface="+mn-cs"/>
                        </a:rPr>
                        <a:t>연중 무휴 </a:t>
                      </a:r>
                      <a:r>
                        <a:rPr lang="en-US" altLang="ko-KR" sz="1050" b="1" i="0" u="none" strike="noStrike" kern="1200" baseline="0" dirty="0">
                          <a:solidFill>
                            <a:srgbClr val="6D2B83"/>
                          </a:solidFill>
                          <a:latin typeface="+mn-lt"/>
                          <a:ea typeface="+mn-ea"/>
                          <a:cs typeface="+mn-cs"/>
                        </a:rPr>
                        <a:t>24 </a:t>
                      </a:r>
                      <a:r>
                        <a:rPr lang="ko-KR" altLang="en-US" sz="1050" b="1" i="0" u="none" strike="noStrike" kern="1200" baseline="0" dirty="0">
                          <a:solidFill>
                            <a:srgbClr val="6D2B83"/>
                          </a:solidFill>
                          <a:latin typeface="+mn-lt"/>
                          <a:ea typeface="+mn-ea"/>
                          <a:cs typeface="+mn-cs"/>
                        </a:rPr>
                        <a:t>시간 </a:t>
                      </a:r>
                      <a:r>
                        <a:rPr lang="en-US" altLang="ko-KR" sz="1050" b="0" i="0" u="none" strike="noStrike" kern="1200" baseline="0" dirty="0">
                          <a:solidFill>
                            <a:schemeClr val="tx1"/>
                          </a:solidFill>
                          <a:latin typeface="+mn-lt"/>
                          <a:ea typeface="+mn-ea"/>
                          <a:cs typeface="+mn-cs"/>
                        </a:rPr>
                        <a:t>(</a:t>
                      </a:r>
                      <a:r>
                        <a:rPr lang="ko-KR" altLang="en-US" sz="1050" b="0" i="0" u="none" strike="noStrike" kern="1200" baseline="0" dirty="0">
                          <a:solidFill>
                            <a:schemeClr val="tx1"/>
                          </a:solidFill>
                          <a:latin typeface="+mn-lt"/>
                          <a:ea typeface="+mn-ea"/>
                          <a:cs typeface="+mn-cs"/>
                        </a:rPr>
                        <a:t>중단된 예약 제외</a:t>
                      </a:r>
                      <a:r>
                        <a:rPr lang="en-US" altLang="ko-KR" sz="1050" b="0" i="0" u="none" strike="noStrike" kern="1200" baseline="0" dirty="0">
                          <a:solidFill>
                            <a:schemeClr val="tx1"/>
                          </a:solidFill>
                          <a:latin typeface="+mn-lt"/>
                          <a:ea typeface="+mn-ea"/>
                          <a:cs typeface="+mn-cs"/>
                        </a:rPr>
                        <a:t>)</a:t>
                      </a:r>
                      <a:endParaRPr lang="en-US" sz="1050" b="0" i="1" u="none" strike="noStrike" kern="1200" baseline="0" dirty="0">
                        <a:solidFill>
                          <a:schemeClr val="tx1"/>
                        </a:solidFill>
                        <a:latin typeface="+mn-lt"/>
                        <a:ea typeface="+mn-ea"/>
                        <a:cs typeface="+mn-cs"/>
                      </a:endParaRPr>
                    </a:p>
                    <a:p>
                      <a:pPr>
                        <a:spcBef>
                          <a:spcPts val="0"/>
                        </a:spcBef>
                        <a:spcAft>
                          <a:spcPts val="0"/>
                        </a:spcAft>
                      </a:pPr>
                      <a:endParaRPr lang="en-US" sz="1050" b="0" i="0" u="none" strike="noStrike" kern="1200" baseline="0" dirty="0">
                        <a:solidFill>
                          <a:schemeClr val="tx1"/>
                        </a:solidFill>
                        <a:latin typeface="+mn-lt"/>
                        <a:ea typeface="+mn-ea"/>
                        <a:cs typeface="+mn-cs"/>
                      </a:endParaRPr>
                    </a:p>
                    <a:p>
                      <a:r>
                        <a:rPr lang="ko-KR" altLang="en-US" sz="1050" b="0" i="0" u="none" strike="noStrike" kern="1200" baseline="0" dirty="0">
                          <a:solidFill>
                            <a:schemeClr val="bg1"/>
                          </a:solidFill>
                          <a:latin typeface="+mn-lt"/>
                          <a:ea typeface="+mn-ea"/>
                          <a:cs typeface="+mn-cs"/>
                        </a:rPr>
                        <a:t>지원</a:t>
                      </a:r>
                      <a:endParaRPr lang="en-US" sz="1050" b="0" i="0" u="none" strike="noStrike" kern="1200" baseline="0" dirty="0">
                        <a:solidFill>
                          <a:schemeClr val="bg1"/>
                        </a:solidFill>
                        <a:latin typeface="+mn-lt"/>
                        <a:ea typeface="+mn-ea"/>
                        <a:cs typeface="+mn-cs"/>
                      </a:endParaRPr>
                    </a:p>
                    <a:p>
                      <a:r>
                        <a:rPr lang="ko-KR" altLang="en-US" sz="1050" b="0" i="0" u="none" strike="noStrike" kern="1200" baseline="0" dirty="0">
                          <a:solidFill>
                            <a:schemeClr val="tx1"/>
                          </a:solidFill>
                          <a:latin typeface="+mn-lt"/>
                          <a:ea typeface="+mn-ea"/>
                          <a:cs typeface="+mn-cs"/>
                        </a:rPr>
                        <a:t>사전 시험 </a:t>
                      </a:r>
                      <a:r>
                        <a:rPr lang="en-US" altLang="ko-KR" sz="1050" b="0" i="0" u="none" strike="noStrike" kern="1200" baseline="0" dirty="0">
                          <a:solidFill>
                            <a:schemeClr val="tx1"/>
                          </a:solidFill>
                          <a:latin typeface="+mn-lt"/>
                          <a:ea typeface="+mn-ea"/>
                          <a:cs typeface="+mn-cs"/>
                        </a:rPr>
                        <a:t>: </a:t>
                      </a:r>
                      <a:r>
                        <a:rPr lang="en-US" altLang="ko-KR" sz="1050" b="0" i="0" u="none" strike="noStrike" kern="1200" baseline="0" dirty="0" err="1">
                          <a:solidFill>
                            <a:schemeClr val="tx1"/>
                          </a:solidFill>
                          <a:latin typeface="+mn-lt"/>
                          <a:ea typeface="+mn-ea"/>
                          <a:cs typeface="+mn-cs"/>
                        </a:rPr>
                        <a:t>OnVUE</a:t>
                      </a:r>
                      <a:r>
                        <a:rPr lang="en-US" altLang="ko-KR"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페이지에서 채팅 또는 전화로</a:t>
                      </a:r>
                      <a:r>
                        <a:rPr lang="en-US" altLang="ko-KR"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시험 중 </a:t>
                      </a:r>
                      <a:r>
                        <a:rPr lang="en-US" altLang="ko-KR"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감독관과의 채팅 </a:t>
                      </a:r>
                      <a:r>
                        <a:rPr lang="en-US" altLang="ko-KR" sz="1050" b="0" i="0" u="none" strike="noStrike" kern="1200" baseline="0" dirty="0">
                          <a:solidFill>
                            <a:schemeClr val="tx1"/>
                          </a:solidFill>
                          <a:latin typeface="+mn-lt"/>
                          <a:ea typeface="+mn-ea"/>
                          <a:cs typeface="+mn-cs"/>
                        </a:rPr>
                        <a:t>(</a:t>
                      </a:r>
                      <a:r>
                        <a:rPr lang="ko-KR" altLang="en-US" sz="1050" b="0" i="0" u="none" strike="noStrike" kern="1200" baseline="0" dirty="0">
                          <a:solidFill>
                            <a:schemeClr val="tx1"/>
                          </a:solidFill>
                          <a:latin typeface="+mn-lt"/>
                          <a:ea typeface="+mn-ea"/>
                          <a:cs typeface="+mn-cs"/>
                        </a:rPr>
                        <a:t>또는 </a:t>
                      </a:r>
                      <a:r>
                        <a:rPr lang="en-US" altLang="ko-KR" sz="1050" b="0" i="0" u="none" strike="noStrike" kern="1200" baseline="0" dirty="0">
                          <a:solidFill>
                            <a:schemeClr val="tx1"/>
                          </a:solidFill>
                          <a:latin typeface="+mn-lt"/>
                          <a:ea typeface="+mn-ea"/>
                          <a:cs typeface="+mn-cs"/>
                        </a:rPr>
                        <a:t>VoIP)</a:t>
                      </a:r>
                      <a:endParaRPr lang="en-US" sz="1050" b="0" i="0" u="none" strike="noStrike" kern="1200" baseline="0" dirty="0">
                        <a:solidFill>
                          <a:schemeClr val="tx1"/>
                        </a:solidFill>
                        <a:latin typeface="+mn-lt"/>
                        <a:ea typeface="+mn-ea"/>
                        <a:cs typeface="+mn-cs"/>
                      </a:endParaRPr>
                    </a:p>
                    <a:p>
                      <a:endParaRPr lang="en-US" sz="1050" b="0" i="0" u="none" strike="noStrike" kern="1200" baseline="0" dirty="0">
                        <a:solidFill>
                          <a:schemeClr val="tx1"/>
                        </a:solidFill>
                        <a:latin typeface="+mn-lt"/>
                        <a:ea typeface="+mn-ea"/>
                        <a:cs typeface="+mn-cs"/>
                      </a:endParaRPr>
                    </a:p>
                    <a:p>
                      <a:r>
                        <a:rPr lang="ko-KR" altLang="en-US" sz="1050" b="0" i="0" u="none" strike="noStrike" kern="1200" baseline="0" dirty="0">
                          <a:solidFill>
                            <a:schemeClr val="bg1"/>
                          </a:solidFill>
                          <a:latin typeface="+mn-lt"/>
                          <a:ea typeface="+mn-ea"/>
                          <a:cs typeface="+mn-cs"/>
                        </a:rPr>
                        <a:t>일반적인 문제</a:t>
                      </a:r>
                      <a:endParaRPr lang="en-US" sz="1050" b="0" i="0" u="none" strike="noStrike" kern="1200" baseline="0" dirty="0">
                        <a:solidFill>
                          <a:schemeClr val="bg1"/>
                        </a:solidFill>
                        <a:latin typeface="+mn-lt"/>
                        <a:ea typeface="+mn-ea"/>
                        <a:cs typeface="+mn-cs"/>
                      </a:endParaRPr>
                    </a:p>
                    <a:p>
                      <a:pPr marL="182880" lvl="1"/>
                      <a:r>
                        <a:rPr lang="ko-KR" altLang="en-US" sz="1050" b="1" i="0" u="none" strike="noStrike" kern="1200" baseline="0" dirty="0">
                          <a:solidFill>
                            <a:srgbClr val="7030A0"/>
                          </a:solidFill>
                          <a:latin typeface="+mn-lt"/>
                          <a:ea typeface="+mn-ea"/>
                          <a:cs typeface="+mn-cs"/>
                        </a:rPr>
                        <a:t>연결</a:t>
                      </a:r>
                      <a:r>
                        <a:rPr lang="en-US" sz="1050" b="1" i="0" u="none" strike="noStrike" kern="1200" baseline="0" dirty="0">
                          <a:solidFill>
                            <a:schemeClr val="tx1"/>
                          </a:solidFill>
                          <a:latin typeface="+mn-lt"/>
                          <a:ea typeface="+mn-ea"/>
                          <a:cs typeface="+mn-cs"/>
                        </a:rPr>
                        <a:t>:</a:t>
                      </a:r>
                      <a:r>
                        <a:rPr lang="en-US" altLang="ko-KR"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강력하고 안정적인 인터넷 연결이 필요합니다</a:t>
                      </a:r>
                      <a:r>
                        <a:rPr lang="en-US" altLang="ko-KR" sz="1050" b="0" i="0" u="none" strike="noStrike" kern="1200" baseline="0" dirty="0">
                          <a:solidFill>
                            <a:schemeClr val="tx1"/>
                          </a:solidFill>
                          <a:latin typeface="+mn-lt"/>
                          <a:ea typeface="+mn-ea"/>
                          <a:cs typeface="+mn-cs"/>
                        </a:rPr>
                        <a:t>.</a:t>
                      </a:r>
                    </a:p>
                    <a:p>
                      <a:pPr marL="182880" lvl="1"/>
                      <a:r>
                        <a:rPr lang="ko-KR" altLang="en-US" sz="1050" b="1" i="0" u="none" strike="noStrike" kern="1200" baseline="0" dirty="0">
                          <a:solidFill>
                            <a:srgbClr val="7030A0"/>
                          </a:solidFill>
                          <a:latin typeface="+mn-lt"/>
                          <a:ea typeface="+mn-ea"/>
                          <a:cs typeface="+mn-cs"/>
                        </a:rPr>
                        <a:t>응용 프로그램 설치</a:t>
                      </a:r>
                      <a:r>
                        <a:rPr lang="en-US" sz="1050" b="1"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모든 응시자는 </a:t>
                      </a:r>
                      <a:r>
                        <a:rPr lang="en-US" altLang="ko-KR" sz="1050" b="0" i="0" u="none" strike="noStrike" kern="1200" baseline="0" dirty="0" err="1">
                          <a:solidFill>
                            <a:schemeClr val="tx1"/>
                          </a:solidFill>
                          <a:latin typeface="+mn-lt"/>
                          <a:ea typeface="+mn-ea"/>
                          <a:cs typeface="+mn-cs"/>
                        </a:rPr>
                        <a:t>OnVUE</a:t>
                      </a:r>
                      <a:r>
                        <a:rPr lang="en-US" altLang="ko-KR"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시험을 예약하기 전에 최소 시스템 요구 사항을 확인하고 시스템 테스트를 실행해야합니다</a:t>
                      </a:r>
                      <a:r>
                        <a:rPr lang="en-US" altLang="ko-KR" sz="1050" b="0" i="0" u="none" strike="noStrike" kern="1200" baseline="0" dirty="0">
                          <a:solidFill>
                            <a:schemeClr val="tx1"/>
                          </a:solidFill>
                          <a:latin typeface="+mn-lt"/>
                          <a:ea typeface="+mn-ea"/>
                          <a:cs typeface="+mn-cs"/>
                        </a:rPr>
                        <a:t>..</a:t>
                      </a:r>
                      <a:endParaRPr lang="en-US" sz="1050" b="0" i="0" u="none" strike="noStrike" kern="1200" baseline="0" dirty="0">
                        <a:solidFill>
                          <a:schemeClr val="tx1"/>
                        </a:solidFill>
                        <a:latin typeface="+mn-lt"/>
                        <a:ea typeface="+mn-ea"/>
                        <a:cs typeface="+mn-cs"/>
                      </a:endParaRPr>
                    </a:p>
                    <a:p>
                      <a:pPr marL="182880" lvl="1"/>
                      <a:r>
                        <a:rPr lang="ko-KR" altLang="en-US" sz="1050" b="1" i="0" u="none" strike="noStrike" kern="1200" baseline="0" dirty="0">
                          <a:solidFill>
                            <a:srgbClr val="7030A0"/>
                          </a:solidFill>
                          <a:latin typeface="+mn-lt"/>
                          <a:ea typeface="+mn-ea"/>
                          <a:cs typeface="+mn-cs"/>
                        </a:rPr>
                        <a:t>시스템 테스트 후 컴퓨터 전환</a:t>
                      </a:r>
                      <a:r>
                        <a:rPr lang="en-US" sz="1050" b="1"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응시자는 시스템 테스트에 사용된 동일한 네트워크 및 컴퓨터에서 시험을 치러야합니다</a:t>
                      </a:r>
                      <a:r>
                        <a:rPr lang="en-US" altLang="ko-KR" sz="1050" b="0" i="0" u="none" strike="noStrike" kern="1200" baseline="0" dirty="0">
                          <a:solidFill>
                            <a:schemeClr val="tx1"/>
                          </a:solidFill>
                          <a:latin typeface="+mn-lt"/>
                          <a:ea typeface="+mn-ea"/>
                          <a:cs typeface="+mn-cs"/>
                        </a:rPr>
                        <a:t>.</a:t>
                      </a:r>
                      <a:endParaRPr lang="en-US" sz="1050" b="0" i="0" u="none" strike="noStrike" kern="1200" baseline="0" dirty="0">
                        <a:solidFill>
                          <a:schemeClr val="tx1"/>
                        </a:solidFill>
                        <a:latin typeface="+mn-lt"/>
                        <a:ea typeface="+mn-ea"/>
                        <a:cs typeface="+mn-cs"/>
                      </a:endParaRPr>
                    </a:p>
                    <a:p>
                      <a:pPr marL="182880" lvl="1"/>
                      <a:r>
                        <a:rPr lang="ko-KR" altLang="en-US" sz="1050" b="1" i="0" u="none" strike="noStrike" kern="1200" baseline="0" dirty="0">
                          <a:solidFill>
                            <a:srgbClr val="7030A0"/>
                          </a:solidFill>
                          <a:latin typeface="+mn-lt"/>
                          <a:ea typeface="+mn-ea"/>
                          <a:cs typeface="+mn-cs"/>
                        </a:rPr>
                        <a:t>다른 애플리케이션을 닫지 않음</a:t>
                      </a:r>
                      <a:r>
                        <a:rPr lang="en-US" sz="1050" b="1"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보안 브라우저를 사용하려면 응시자가 </a:t>
                      </a:r>
                      <a:r>
                        <a:rPr lang="en-US" altLang="ko-KR" sz="1050" b="0" i="0" u="none" strike="noStrike" kern="1200" baseline="0" dirty="0" err="1">
                          <a:solidFill>
                            <a:schemeClr val="tx1"/>
                          </a:solidFill>
                          <a:latin typeface="+mn-lt"/>
                          <a:ea typeface="+mn-ea"/>
                          <a:cs typeface="+mn-cs"/>
                        </a:rPr>
                        <a:t>OnVUE</a:t>
                      </a:r>
                      <a:r>
                        <a:rPr lang="ko-KR" altLang="en-US" sz="1050" b="0" i="0" u="none" strike="noStrike" kern="1200" baseline="0" dirty="0">
                          <a:solidFill>
                            <a:schemeClr val="tx1"/>
                          </a:solidFill>
                          <a:latin typeface="+mn-lt"/>
                          <a:ea typeface="+mn-ea"/>
                          <a:cs typeface="+mn-cs"/>
                        </a:rPr>
                        <a:t>를 제외한 모든 애플리케이션을 닫아야 합니다</a:t>
                      </a:r>
                      <a:r>
                        <a:rPr lang="en-US" altLang="ko-KR" sz="1050" b="0" i="0" u="none" strike="noStrike" kern="1200" baseline="0" dirty="0">
                          <a:solidFill>
                            <a:schemeClr val="tx1"/>
                          </a:solidFill>
                          <a:latin typeface="+mn-lt"/>
                          <a:ea typeface="+mn-ea"/>
                          <a:cs typeface="+mn-cs"/>
                        </a:rPr>
                        <a:t>. </a:t>
                      </a:r>
                      <a:r>
                        <a:rPr lang="ko-KR" altLang="en-US" sz="1050" b="0" i="0" u="none" strike="noStrike" kern="1200" baseline="0" dirty="0">
                          <a:solidFill>
                            <a:schemeClr val="tx1"/>
                          </a:solidFill>
                          <a:latin typeface="+mn-lt"/>
                          <a:ea typeface="+mn-ea"/>
                          <a:cs typeface="+mn-cs"/>
                        </a:rPr>
                        <a:t>그렇지 않으면 서비스가 중단 될 수 있습니다</a:t>
                      </a:r>
                      <a:r>
                        <a:rPr lang="en-US" altLang="ko-KR" sz="1050" b="0" i="0" u="none" strike="noStrike" kern="1200" baseline="0" dirty="0">
                          <a:solidFill>
                            <a:schemeClr val="tx1"/>
                          </a:solidFill>
                          <a:latin typeface="+mn-lt"/>
                          <a:ea typeface="+mn-ea"/>
                          <a:cs typeface="+mn-cs"/>
                        </a:rPr>
                        <a:t>.</a:t>
                      </a:r>
                      <a:endParaRPr lang="en-US" sz="1050" dirty="0"/>
                    </a:p>
                  </a:txBody>
                  <a:tcPr/>
                </a:tc>
                <a:extLst>
                  <a:ext uri="{0D108BD9-81ED-4DB2-BD59-A6C34878D82A}">
                    <a16:rowId xmlns:a16="http://schemas.microsoft.com/office/drawing/2014/main" val="302389911"/>
                  </a:ext>
                </a:extLst>
              </a:tr>
            </a:tbl>
          </a:graphicData>
        </a:graphic>
      </p:graphicFrame>
      <p:sp>
        <p:nvSpPr>
          <p:cNvPr id="6" name="Title 5">
            <a:extLst>
              <a:ext uri="{FF2B5EF4-FFF2-40B4-BE49-F238E27FC236}">
                <a16:creationId xmlns:a16="http://schemas.microsoft.com/office/drawing/2014/main" id="{38985C22-CBAB-4B76-876E-6F5F59F848DD}"/>
              </a:ext>
            </a:extLst>
          </p:cNvPr>
          <p:cNvSpPr>
            <a:spLocks noGrp="1"/>
          </p:cNvSpPr>
          <p:nvPr>
            <p:ph type="title"/>
          </p:nvPr>
        </p:nvSpPr>
        <p:spPr/>
        <p:txBody>
          <a:bodyPr/>
          <a:lstStyle/>
          <a:p>
            <a:r>
              <a:rPr lang="en-US" dirty="0"/>
              <a:t>Pearson VUE</a:t>
            </a:r>
          </a:p>
        </p:txBody>
      </p:sp>
      <p:sp>
        <p:nvSpPr>
          <p:cNvPr id="7" name="Subtitle 6">
            <a:extLst>
              <a:ext uri="{FF2B5EF4-FFF2-40B4-BE49-F238E27FC236}">
                <a16:creationId xmlns:a16="http://schemas.microsoft.com/office/drawing/2014/main" id="{4EBF58E9-5244-45BB-8C5D-21AD7DEE3154}"/>
              </a:ext>
            </a:extLst>
          </p:cNvPr>
          <p:cNvSpPr>
            <a:spLocks noGrp="1"/>
          </p:cNvSpPr>
          <p:nvPr>
            <p:ph type="subTitle" idx="1"/>
          </p:nvPr>
        </p:nvSpPr>
        <p:spPr>
          <a:xfrm>
            <a:off x="381000" y="838200"/>
            <a:ext cx="11430000" cy="287323"/>
          </a:xfrm>
        </p:spPr>
        <p:txBody>
          <a:bodyPr/>
          <a:lstStyle/>
          <a:p>
            <a:r>
              <a:rPr lang="ko-KR" altLang="en-US" dirty="0"/>
              <a:t>최적의 온라인 시험 경험을 위한 권장 사항</a:t>
            </a:r>
            <a:endParaRPr lang="en-US" dirty="0"/>
          </a:p>
        </p:txBody>
      </p:sp>
    </p:spTree>
    <p:extLst>
      <p:ext uri="{BB962C8B-B14F-4D97-AF65-F5344CB8AC3E}">
        <p14:creationId xmlns:p14="http://schemas.microsoft.com/office/powerpoint/2010/main" val="1944098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90F8-D2C3-4FBE-96CA-D1AA30EA3CDB}"/>
              </a:ext>
            </a:extLst>
          </p:cNvPr>
          <p:cNvSpPr>
            <a:spLocks noGrp="1"/>
          </p:cNvSpPr>
          <p:nvPr>
            <p:ph type="title"/>
          </p:nvPr>
        </p:nvSpPr>
        <p:spPr/>
        <p:txBody>
          <a:bodyPr/>
          <a:lstStyle/>
          <a:p>
            <a:r>
              <a:rPr lang="en-US" dirty="0"/>
              <a:t>Additional information</a:t>
            </a:r>
          </a:p>
        </p:txBody>
      </p:sp>
      <p:sp>
        <p:nvSpPr>
          <p:cNvPr id="3" name="Content Placeholder 2">
            <a:extLst>
              <a:ext uri="{FF2B5EF4-FFF2-40B4-BE49-F238E27FC236}">
                <a16:creationId xmlns:a16="http://schemas.microsoft.com/office/drawing/2014/main" id="{D9D00884-CC18-485C-819D-9A9E366B3FF3}"/>
              </a:ext>
            </a:extLst>
          </p:cNvPr>
          <p:cNvSpPr>
            <a:spLocks noGrp="1"/>
          </p:cNvSpPr>
          <p:nvPr>
            <p:ph sz="quarter" idx="13"/>
          </p:nvPr>
        </p:nvSpPr>
        <p:spPr>
          <a:xfrm>
            <a:off x="6400800" y="1018673"/>
            <a:ext cx="5410200" cy="5257800"/>
          </a:xfrm>
        </p:spPr>
        <p:txBody>
          <a:bodyPr/>
          <a:lstStyle/>
          <a:p>
            <a:pPr>
              <a:spcBef>
                <a:spcPts val="300"/>
              </a:spcBef>
            </a:pPr>
            <a:r>
              <a:rPr lang="en-US" sz="1800" dirty="0"/>
              <a:t>Examples of actions that trigger warnings: </a:t>
            </a:r>
          </a:p>
          <a:p>
            <a:pPr marL="548640" lvl="1">
              <a:spcBef>
                <a:spcPts val="300"/>
              </a:spcBef>
            </a:pPr>
            <a:r>
              <a:rPr lang="en-US" sz="1400" dirty="0"/>
              <a:t>Another person entering the room </a:t>
            </a:r>
          </a:p>
          <a:p>
            <a:pPr marL="548640" lvl="1">
              <a:spcBef>
                <a:spcPts val="300"/>
              </a:spcBef>
            </a:pPr>
            <a:r>
              <a:rPr lang="en-US" sz="1400" dirty="0"/>
              <a:t>Mumbling or speaking aloud </a:t>
            </a:r>
          </a:p>
          <a:p>
            <a:pPr marL="548640" lvl="1">
              <a:spcBef>
                <a:spcPts val="300"/>
              </a:spcBef>
            </a:pPr>
            <a:r>
              <a:rPr lang="en-US" sz="1400" dirty="0"/>
              <a:t>Covering mouth or face with hands </a:t>
            </a:r>
          </a:p>
          <a:p>
            <a:pPr marL="548640" lvl="1">
              <a:spcBef>
                <a:spcPts val="300"/>
              </a:spcBef>
            </a:pPr>
            <a:r>
              <a:rPr lang="en-US" sz="1400" dirty="0"/>
              <a:t>Leaning outside of the camera’s view </a:t>
            </a:r>
          </a:p>
          <a:p>
            <a:pPr marL="548640" lvl="1">
              <a:spcBef>
                <a:spcPts val="300"/>
              </a:spcBef>
            </a:pPr>
            <a:r>
              <a:rPr lang="en-US" sz="1400" dirty="0"/>
              <a:t>Suspicious eye gaze </a:t>
            </a:r>
          </a:p>
          <a:p>
            <a:pPr marL="548640" lvl="1">
              <a:spcBef>
                <a:spcPts val="300"/>
              </a:spcBef>
            </a:pPr>
            <a:r>
              <a:rPr lang="en-US" sz="1400" dirty="0"/>
              <a:t>Unauthorized objects in view </a:t>
            </a:r>
          </a:p>
          <a:p>
            <a:pPr>
              <a:spcBef>
                <a:spcPts val="600"/>
              </a:spcBef>
            </a:pPr>
            <a:r>
              <a:rPr lang="en-US" sz="1800" dirty="0"/>
              <a:t>Examples of actions that trigger proctors to revoke exams: </a:t>
            </a:r>
          </a:p>
          <a:p>
            <a:pPr marL="548640" lvl="1">
              <a:spcBef>
                <a:spcPts val="300"/>
              </a:spcBef>
            </a:pPr>
            <a:r>
              <a:rPr lang="en-US" sz="1600" dirty="0"/>
              <a:t>Not obeying the proctor’s instructions </a:t>
            </a:r>
          </a:p>
          <a:p>
            <a:pPr marL="548640" lvl="1">
              <a:spcBef>
                <a:spcPts val="300"/>
              </a:spcBef>
            </a:pPr>
            <a:r>
              <a:rPr lang="en-US" sz="1600" dirty="0"/>
              <a:t>A second person answering questions or sitting at the computer </a:t>
            </a:r>
          </a:p>
          <a:p>
            <a:pPr marL="548640" lvl="1">
              <a:spcBef>
                <a:spcPts val="300"/>
              </a:spcBef>
            </a:pPr>
            <a:r>
              <a:rPr lang="en-US" sz="1600" dirty="0"/>
              <a:t>Accessing unauthorized materials </a:t>
            </a:r>
          </a:p>
          <a:p>
            <a:pPr marL="548640" lvl="1">
              <a:spcBef>
                <a:spcPts val="300"/>
              </a:spcBef>
            </a:pPr>
            <a:r>
              <a:rPr lang="en-US" sz="1600" dirty="0"/>
              <a:t>Leaving the webcam view </a:t>
            </a:r>
          </a:p>
          <a:p>
            <a:pPr>
              <a:spcBef>
                <a:spcPts val="600"/>
              </a:spcBef>
            </a:pPr>
            <a:r>
              <a:rPr lang="en-US" sz="1800" dirty="0"/>
              <a:t>Resources: </a:t>
            </a:r>
          </a:p>
          <a:p>
            <a:pPr marL="548640" lvl="1">
              <a:spcBef>
                <a:spcPts val="300"/>
              </a:spcBef>
            </a:pPr>
            <a:r>
              <a:rPr lang="en-US" sz="1600" dirty="0">
                <a:hlinkClick r:id="rId2"/>
              </a:rPr>
              <a:t>Dell Technologies Pearson VUE Page</a:t>
            </a:r>
            <a:endParaRPr lang="en-US" sz="1600" dirty="0">
              <a:hlinkClick r:id="rId3"/>
            </a:endParaRPr>
          </a:p>
          <a:p>
            <a:pPr marL="548640" lvl="1">
              <a:spcBef>
                <a:spcPts val="300"/>
              </a:spcBef>
            </a:pPr>
            <a:r>
              <a:rPr lang="en-US" sz="1600" dirty="0">
                <a:hlinkClick r:id="rId4"/>
              </a:rPr>
              <a:t>Dell Technologies Pearson OnVUE Page</a:t>
            </a:r>
            <a:endParaRPr lang="en-US" sz="1600" dirty="0">
              <a:hlinkClick r:id="rId3"/>
            </a:endParaRPr>
          </a:p>
          <a:p>
            <a:pPr marL="1003711" lvl="2">
              <a:spcBef>
                <a:spcPts val="300"/>
              </a:spcBef>
            </a:pPr>
            <a:r>
              <a:rPr lang="en-US" sz="1067" dirty="0"/>
              <a:t>For specifically scheduling online proctored exam</a:t>
            </a:r>
            <a:endParaRPr lang="en-US" sz="1067" dirty="0">
              <a:hlinkClick r:id="rId3"/>
            </a:endParaRPr>
          </a:p>
          <a:p>
            <a:pPr marL="548640" lvl="1">
              <a:spcBef>
                <a:spcPts val="300"/>
              </a:spcBef>
            </a:pPr>
            <a:r>
              <a:rPr lang="en-US" sz="1600" dirty="0">
                <a:hlinkClick r:id="rId3"/>
              </a:rPr>
              <a:t>OnVUE Testing Experience</a:t>
            </a:r>
            <a:endParaRPr lang="en-US" sz="1600" dirty="0"/>
          </a:p>
          <a:p>
            <a:pPr marL="548640" lvl="1">
              <a:spcBef>
                <a:spcPts val="300"/>
              </a:spcBef>
            </a:pPr>
            <a:r>
              <a:rPr lang="en-US" sz="1600" dirty="0">
                <a:hlinkClick r:id="rId5"/>
              </a:rPr>
              <a:t>Test taker FAQ</a:t>
            </a:r>
            <a:endParaRPr lang="en-US" sz="1600" dirty="0"/>
          </a:p>
          <a:p>
            <a:pPr marL="548640" lvl="1">
              <a:spcBef>
                <a:spcPts val="300"/>
              </a:spcBef>
            </a:pPr>
            <a:endParaRPr lang="en-US" sz="1600" dirty="0"/>
          </a:p>
          <a:p>
            <a:endParaRPr lang="en-US" dirty="0"/>
          </a:p>
        </p:txBody>
      </p:sp>
      <p:sp>
        <p:nvSpPr>
          <p:cNvPr id="4" name="Content Placeholder 3">
            <a:extLst>
              <a:ext uri="{FF2B5EF4-FFF2-40B4-BE49-F238E27FC236}">
                <a16:creationId xmlns:a16="http://schemas.microsoft.com/office/drawing/2014/main" id="{365F205B-5122-47B4-86BA-2E6E5CB91BD5}"/>
              </a:ext>
            </a:extLst>
          </p:cNvPr>
          <p:cNvSpPr>
            <a:spLocks noGrp="1"/>
          </p:cNvSpPr>
          <p:nvPr>
            <p:ph sz="quarter" idx="14"/>
          </p:nvPr>
        </p:nvSpPr>
        <p:spPr>
          <a:xfrm>
            <a:off x="374649" y="1018673"/>
            <a:ext cx="5410200" cy="5257800"/>
          </a:xfrm>
        </p:spPr>
        <p:txBody>
          <a:bodyPr/>
          <a:lstStyle/>
          <a:p>
            <a:pPr>
              <a:spcBef>
                <a:spcPts val="300"/>
              </a:spcBef>
            </a:pPr>
            <a:r>
              <a:rPr lang="en-US" sz="2000" dirty="0"/>
              <a:t>Online Proctored Features </a:t>
            </a:r>
          </a:p>
          <a:p>
            <a:pPr marL="548640" lvl="1">
              <a:spcBef>
                <a:spcPts val="300"/>
              </a:spcBef>
            </a:pPr>
            <a:r>
              <a:rPr lang="en-US" sz="1600" dirty="0"/>
              <a:t>A secure browser that prevents access to other applications/content during exams  </a:t>
            </a:r>
            <a:r>
              <a:rPr lang="en-US" sz="1600" dirty="0">
                <a:solidFill>
                  <a:srgbClr val="FF0000"/>
                </a:solidFill>
              </a:rPr>
              <a:t>If you can access </a:t>
            </a:r>
            <a:r>
              <a:rPr lang="en-US" sz="1600" b="1" dirty="0">
                <a:solidFill>
                  <a:srgbClr val="FF0000"/>
                </a:solidFill>
              </a:rPr>
              <a:t>anything</a:t>
            </a:r>
            <a:r>
              <a:rPr lang="en-US" sz="1600" dirty="0">
                <a:solidFill>
                  <a:srgbClr val="FF0000"/>
                </a:solidFill>
              </a:rPr>
              <a:t> other than the exam, you are </a:t>
            </a:r>
            <a:r>
              <a:rPr lang="en-US" sz="1600" b="1" cap="small" dirty="0">
                <a:solidFill>
                  <a:srgbClr val="FF0000"/>
                </a:solidFill>
              </a:rPr>
              <a:t>not</a:t>
            </a:r>
            <a:r>
              <a:rPr lang="en-US" sz="1600" dirty="0">
                <a:solidFill>
                  <a:srgbClr val="FF0000"/>
                </a:solidFill>
              </a:rPr>
              <a:t> connected to the exam</a:t>
            </a:r>
            <a:endParaRPr lang="en-US" sz="1600" dirty="0"/>
          </a:p>
          <a:p>
            <a:pPr marL="548640" lvl="1">
              <a:spcBef>
                <a:spcPts val="300"/>
              </a:spcBef>
            </a:pPr>
            <a:r>
              <a:rPr lang="en-US" sz="1600" dirty="0"/>
              <a:t>In-exam chat and phone support </a:t>
            </a:r>
          </a:p>
          <a:p>
            <a:pPr marL="548640" lvl="2">
              <a:spcBef>
                <a:spcPts val="300"/>
              </a:spcBef>
            </a:pPr>
            <a:r>
              <a:rPr lang="en-US" sz="1600" dirty="0"/>
              <a:t>Please expect delays during peak periods</a:t>
            </a:r>
          </a:p>
          <a:p>
            <a:pPr marL="548640" lvl="1">
              <a:spcBef>
                <a:spcPts val="300"/>
              </a:spcBef>
            </a:pPr>
            <a:r>
              <a:rPr lang="en-US" sz="1600" dirty="0"/>
              <a:t>System test enabling candidates to verify their equipment and access before buying and scheduling the exam </a:t>
            </a:r>
          </a:p>
          <a:p>
            <a:pPr marL="548640" lvl="1">
              <a:spcBef>
                <a:spcPts val="300"/>
              </a:spcBef>
            </a:pPr>
            <a:r>
              <a:rPr lang="en-US" sz="1600" dirty="0"/>
              <a:t>Mac and Windows support </a:t>
            </a:r>
          </a:p>
          <a:p>
            <a:pPr marL="548640" lvl="1">
              <a:spcBef>
                <a:spcPts val="300"/>
              </a:spcBef>
            </a:pPr>
            <a:r>
              <a:rPr lang="en-US" sz="1600" dirty="0"/>
              <a:t>English-speaking proctors and support staff </a:t>
            </a:r>
          </a:p>
          <a:p>
            <a:pPr marL="548640" lvl="1">
              <a:spcBef>
                <a:spcPts val="300"/>
              </a:spcBef>
            </a:pPr>
            <a:r>
              <a:rPr lang="en-US" sz="1600" dirty="0"/>
              <a:t>Global delivery with automated data deletion policies </a:t>
            </a:r>
          </a:p>
          <a:p>
            <a:pPr marL="548640" lvl="1">
              <a:spcBef>
                <a:spcPts val="300"/>
              </a:spcBef>
            </a:pPr>
            <a:r>
              <a:rPr lang="en-US" sz="1600" dirty="0"/>
              <a:t>Bring-your-own-device policy (tablet, mobile, and touchscreen devices prohibited)</a:t>
            </a:r>
          </a:p>
          <a:p>
            <a:pPr marL="548640" lvl="2">
              <a:spcBef>
                <a:spcPts val="300"/>
              </a:spcBef>
            </a:pPr>
            <a:r>
              <a:rPr lang="en-US" sz="1600" dirty="0"/>
              <a:t>candidates are responsible for verifying their device works with the OnVUE software (no refund if this is not verified) </a:t>
            </a:r>
          </a:p>
          <a:p>
            <a:pPr>
              <a:spcBef>
                <a:spcPts val="300"/>
              </a:spcBef>
            </a:pPr>
            <a:endParaRPr lang="en-US" sz="1800" dirty="0"/>
          </a:p>
        </p:txBody>
      </p:sp>
    </p:spTree>
    <p:extLst>
      <p:ext uri="{BB962C8B-B14F-4D97-AF65-F5344CB8AC3E}">
        <p14:creationId xmlns:p14="http://schemas.microsoft.com/office/powerpoint/2010/main" val="3618050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90F8-D2C3-4FBE-96CA-D1AA30EA3CDB}"/>
              </a:ext>
            </a:extLst>
          </p:cNvPr>
          <p:cNvSpPr>
            <a:spLocks noGrp="1"/>
          </p:cNvSpPr>
          <p:nvPr>
            <p:ph type="title"/>
          </p:nvPr>
        </p:nvSpPr>
        <p:spPr/>
        <p:txBody>
          <a:bodyPr/>
          <a:lstStyle/>
          <a:p>
            <a:r>
              <a:rPr lang="en-US" dirty="0"/>
              <a:t>Additional information</a:t>
            </a:r>
          </a:p>
        </p:txBody>
      </p:sp>
      <p:sp>
        <p:nvSpPr>
          <p:cNvPr id="3" name="Content Placeholder 2">
            <a:extLst>
              <a:ext uri="{FF2B5EF4-FFF2-40B4-BE49-F238E27FC236}">
                <a16:creationId xmlns:a16="http://schemas.microsoft.com/office/drawing/2014/main" id="{D9D00884-CC18-485C-819D-9A9E366B3FF3}"/>
              </a:ext>
            </a:extLst>
          </p:cNvPr>
          <p:cNvSpPr>
            <a:spLocks noGrp="1"/>
          </p:cNvSpPr>
          <p:nvPr>
            <p:ph sz="quarter" idx="13"/>
          </p:nvPr>
        </p:nvSpPr>
        <p:spPr>
          <a:xfrm>
            <a:off x="6400800" y="1018673"/>
            <a:ext cx="5410200" cy="5257800"/>
          </a:xfrm>
        </p:spPr>
        <p:txBody>
          <a:bodyPr/>
          <a:lstStyle/>
          <a:p>
            <a:pPr>
              <a:spcBef>
                <a:spcPts val="300"/>
              </a:spcBef>
            </a:pPr>
            <a:r>
              <a:rPr lang="ko-KR" altLang="en-US" sz="1800" dirty="0"/>
              <a:t>경고가 울릴 수 있는 예</a:t>
            </a:r>
            <a:r>
              <a:rPr lang="en-US" altLang="ko-KR" sz="1800" dirty="0"/>
              <a:t>:</a:t>
            </a:r>
            <a:endParaRPr lang="en-US" sz="1800" dirty="0"/>
          </a:p>
          <a:p>
            <a:pPr marL="548640" lvl="1">
              <a:spcBef>
                <a:spcPts val="300"/>
              </a:spcBef>
            </a:pPr>
            <a:r>
              <a:rPr lang="ko-KR" altLang="en-US" sz="1400" dirty="0"/>
              <a:t>다른 사람이 방에 입장하는 경우</a:t>
            </a:r>
          </a:p>
          <a:p>
            <a:pPr marL="548640" lvl="1">
              <a:spcBef>
                <a:spcPts val="300"/>
              </a:spcBef>
            </a:pPr>
            <a:r>
              <a:rPr lang="ko-KR" altLang="en-US" sz="1400" dirty="0"/>
              <a:t>중얼 거리거나 소리내어 말하기</a:t>
            </a:r>
          </a:p>
          <a:p>
            <a:pPr marL="548640" lvl="1">
              <a:spcBef>
                <a:spcPts val="300"/>
              </a:spcBef>
            </a:pPr>
            <a:r>
              <a:rPr lang="ko-KR" altLang="en-US" sz="1400" dirty="0"/>
              <a:t>손으로 입이나 얼굴 가리기</a:t>
            </a:r>
          </a:p>
          <a:p>
            <a:pPr marL="548640" lvl="1">
              <a:spcBef>
                <a:spcPts val="300"/>
              </a:spcBef>
            </a:pPr>
            <a:r>
              <a:rPr lang="ko-KR" altLang="en-US" sz="1400" dirty="0"/>
              <a:t>카메라 시야 밖으로 기울어 짐</a:t>
            </a:r>
          </a:p>
          <a:p>
            <a:pPr marL="548640" lvl="1">
              <a:spcBef>
                <a:spcPts val="300"/>
              </a:spcBef>
            </a:pPr>
            <a:r>
              <a:rPr lang="ko-KR" altLang="en-US" sz="1400" dirty="0"/>
              <a:t>수상한 시선</a:t>
            </a:r>
          </a:p>
          <a:p>
            <a:pPr marL="548640" lvl="1">
              <a:spcBef>
                <a:spcPts val="300"/>
              </a:spcBef>
            </a:pPr>
            <a:r>
              <a:rPr lang="ko-KR" altLang="en-US" sz="1400" dirty="0"/>
              <a:t>승인되지 않은 사람</a:t>
            </a:r>
            <a:r>
              <a:rPr lang="en-US" altLang="ko-KR" sz="1400" dirty="0"/>
              <a:t>/</a:t>
            </a:r>
            <a:r>
              <a:rPr lang="ko-KR" altLang="en-US" sz="1400" dirty="0"/>
              <a:t>사물이 보일 경우</a:t>
            </a:r>
            <a:endParaRPr lang="en-US" sz="1400" dirty="0"/>
          </a:p>
          <a:p>
            <a:pPr>
              <a:spcBef>
                <a:spcPts val="600"/>
              </a:spcBef>
            </a:pPr>
            <a:r>
              <a:rPr lang="ko-KR" altLang="en-US" sz="1800" dirty="0"/>
              <a:t>감독관이 시험을 취소할 수 있는 예</a:t>
            </a:r>
            <a:r>
              <a:rPr lang="en-US" altLang="ko-KR" sz="1800" dirty="0"/>
              <a:t>:</a:t>
            </a:r>
            <a:endParaRPr lang="en-US" sz="1800" dirty="0"/>
          </a:p>
          <a:p>
            <a:pPr marL="548640" lvl="1">
              <a:spcBef>
                <a:spcPts val="300"/>
              </a:spcBef>
            </a:pPr>
            <a:r>
              <a:rPr lang="ko-KR" altLang="en-US" sz="1600" dirty="0"/>
              <a:t>감독관의 지시를 따르지 않음</a:t>
            </a:r>
          </a:p>
          <a:p>
            <a:pPr marL="548640" lvl="1">
              <a:spcBef>
                <a:spcPts val="300"/>
              </a:spcBef>
            </a:pPr>
            <a:r>
              <a:rPr lang="ko-KR" altLang="en-US" sz="1600" dirty="0"/>
              <a:t>다른 사람이 질문에 답하거나 컴퓨터 앞에 앉아있는 경우</a:t>
            </a:r>
          </a:p>
          <a:p>
            <a:pPr marL="548640" lvl="1">
              <a:spcBef>
                <a:spcPts val="300"/>
              </a:spcBef>
            </a:pPr>
            <a:r>
              <a:rPr lang="ko-KR" altLang="en-US" sz="1600" dirty="0"/>
              <a:t>승인되지 않은 자료에 액세스</a:t>
            </a:r>
            <a:endParaRPr lang="en-US" altLang="ko-KR" sz="1600" dirty="0"/>
          </a:p>
          <a:p>
            <a:pPr marL="548640" lvl="1">
              <a:spcBef>
                <a:spcPts val="300"/>
              </a:spcBef>
            </a:pPr>
            <a:r>
              <a:rPr lang="ko-KR" altLang="en-US" sz="1600" dirty="0"/>
              <a:t>웹캠보기 종료</a:t>
            </a:r>
            <a:endParaRPr lang="en-US" sz="1600" dirty="0"/>
          </a:p>
          <a:p>
            <a:pPr>
              <a:spcBef>
                <a:spcPts val="600"/>
              </a:spcBef>
            </a:pPr>
            <a:r>
              <a:rPr lang="en-US" sz="1800" dirty="0"/>
              <a:t>Resources: </a:t>
            </a:r>
          </a:p>
          <a:p>
            <a:pPr marL="548640" lvl="1">
              <a:spcBef>
                <a:spcPts val="300"/>
              </a:spcBef>
            </a:pPr>
            <a:r>
              <a:rPr lang="en-US" sz="1600" dirty="0">
                <a:hlinkClick r:id="rId2"/>
              </a:rPr>
              <a:t>Dell Technologies Pearson VUE Page</a:t>
            </a:r>
            <a:endParaRPr lang="en-US" sz="1600" dirty="0">
              <a:hlinkClick r:id="rId3"/>
            </a:endParaRPr>
          </a:p>
          <a:p>
            <a:pPr marL="548640" lvl="1">
              <a:spcBef>
                <a:spcPts val="300"/>
              </a:spcBef>
            </a:pPr>
            <a:r>
              <a:rPr lang="en-US" sz="1600" dirty="0">
                <a:hlinkClick r:id="rId4"/>
              </a:rPr>
              <a:t>Dell Technologies Pearson OnVUE Page</a:t>
            </a:r>
            <a:endParaRPr lang="en-US" sz="1600" dirty="0">
              <a:hlinkClick r:id="rId3"/>
            </a:endParaRPr>
          </a:p>
          <a:p>
            <a:pPr marL="1003711" lvl="2">
              <a:spcBef>
                <a:spcPts val="300"/>
              </a:spcBef>
            </a:pPr>
            <a:r>
              <a:rPr lang="en-US" sz="1067" dirty="0"/>
              <a:t>For specifically scheduling online proctored exam</a:t>
            </a:r>
            <a:endParaRPr lang="en-US" sz="1067" dirty="0">
              <a:hlinkClick r:id="rId3"/>
            </a:endParaRPr>
          </a:p>
          <a:p>
            <a:pPr marL="548640" lvl="1">
              <a:spcBef>
                <a:spcPts val="300"/>
              </a:spcBef>
            </a:pPr>
            <a:r>
              <a:rPr lang="en-US" sz="1600" dirty="0">
                <a:hlinkClick r:id="rId3"/>
              </a:rPr>
              <a:t>OnVUE Testing Experience</a:t>
            </a:r>
            <a:endParaRPr lang="en-US" sz="1600" dirty="0"/>
          </a:p>
          <a:p>
            <a:pPr marL="548640" lvl="1">
              <a:spcBef>
                <a:spcPts val="300"/>
              </a:spcBef>
            </a:pPr>
            <a:r>
              <a:rPr lang="en-US" sz="1600" dirty="0">
                <a:hlinkClick r:id="rId5"/>
              </a:rPr>
              <a:t>Test taker FAQ</a:t>
            </a:r>
            <a:endParaRPr lang="en-US" sz="1600" dirty="0"/>
          </a:p>
          <a:p>
            <a:pPr marL="548640" lvl="1">
              <a:spcBef>
                <a:spcPts val="300"/>
              </a:spcBef>
            </a:pPr>
            <a:endParaRPr lang="en-US" sz="1600" dirty="0"/>
          </a:p>
          <a:p>
            <a:endParaRPr lang="en-US" dirty="0"/>
          </a:p>
        </p:txBody>
      </p:sp>
      <p:sp>
        <p:nvSpPr>
          <p:cNvPr id="4" name="Content Placeholder 3">
            <a:extLst>
              <a:ext uri="{FF2B5EF4-FFF2-40B4-BE49-F238E27FC236}">
                <a16:creationId xmlns:a16="http://schemas.microsoft.com/office/drawing/2014/main" id="{365F205B-5122-47B4-86BA-2E6E5CB91BD5}"/>
              </a:ext>
            </a:extLst>
          </p:cNvPr>
          <p:cNvSpPr>
            <a:spLocks noGrp="1"/>
          </p:cNvSpPr>
          <p:nvPr>
            <p:ph sz="quarter" idx="14"/>
          </p:nvPr>
        </p:nvSpPr>
        <p:spPr>
          <a:xfrm>
            <a:off x="374649" y="1018673"/>
            <a:ext cx="5410200" cy="5257800"/>
          </a:xfrm>
        </p:spPr>
        <p:txBody>
          <a:bodyPr/>
          <a:lstStyle/>
          <a:p>
            <a:pPr>
              <a:spcBef>
                <a:spcPts val="300"/>
              </a:spcBef>
            </a:pPr>
            <a:r>
              <a:rPr lang="ko-KR" altLang="en-US" sz="2000" dirty="0"/>
              <a:t>온라인 감독 기능</a:t>
            </a:r>
            <a:endParaRPr lang="en-US" sz="2000" dirty="0"/>
          </a:p>
          <a:p>
            <a:pPr marL="548640" lvl="1">
              <a:spcBef>
                <a:spcPts val="300"/>
              </a:spcBef>
            </a:pPr>
            <a:r>
              <a:rPr lang="ko-KR" altLang="en-US" sz="1600" dirty="0"/>
              <a:t>시험 중 다른 애플리케이션 </a:t>
            </a:r>
            <a:r>
              <a:rPr lang="en-US" altLang="ko-KR" sz="1600" dirty="0"/>
              <a:t>/ </a:t>
            </a:r>
            <a:r>
              <a:rPr lang="ko-KR" altLang="en-US" sz="1600" dirty="0"/>
              <a:t>콘텐츠에 대한 액세스를 차단하는 보안 브라우저 </a:t>
            </a:r>
            <a:r>
              <a:rPr lang="ko-KR" altLang="en-US" sz="1600" b="1" dirty="0">
                <a:solidFill>
                  <a:srgbClr val="FF0000"/>
                </a:solidFill>
              </a:rPr>
              <a:t>시험 이외의 다른 항목에 액세스 할 수있는 경우 시험에 연결되지 않은 것입니다</a:t>
            </a:r>
            <a:r>
              <a:rPr lang="en-US" altLang="ko-KR" sz="1600" b="1" dirty="0">
                <a:solidFill>
                  <a:srgbClr val="FF0000"/>
                </a:solidFill>
              </a:rPr>
              <a:t>.</a:t>
            </a:r>
            <a:endParaRPr lang="en-US" sz="1600" b="1" dirty="0">
              <a:solidFill>
                <a:srgbClr val="FF0000"/>
              </a:solidFill>
            </a:endParaRPr>
          </a:p>
          <a:p>
            <a:pPr marL="548640" lvl="1">
              <a:spcBef>
                <a:spcPts val="300"/>
              </a:spcBef>
            </a:pPr>
            <a:r>
              <a:rPr lang="ko-KR" altLang="en-US" sz="1600" dirty="0"/>
              <a:t>시험 내 채팅 및 전화 지원</a:t>
            </a:r>
            <a:endParaRPr lang="en-US" sz="1600" dirty="0"/>
          </a:p>
          <a:p>
            <a:pPr marL="548640" lvl="2">
              <a:spcBef>
                <a:spcPts val="300"/>
              </a:spcBef>
            </a:pPr>
            <a:r>
              <a:rPr lang="ko-KR" altLang="en-US" sz="1600" dirty="0"/>
              <a:t>접속자가 많은 경우 지연될 수 있습니다</a:t>
            </a:r>
            <a:r>
              <a:rPr lang="en-US" altLang="ko-KR" sz="1600" dirty="0"/>
              <a:t>.</a:t>
            </a:r>
          </a:p>
          <a:p>
            <a:pPr marL="548640" lvl="1">
              <a:spcBef>
                <a:spcPts val="300"/>
              </a:spcBef>
            </a:pPr>
            <a:r>
              <a:rPr lang="en-US" sz="1600" dirty="0"/>
              <a:t> </a:t>
            </a:r>
            <a:r>
              <a:rPr lang="ko-KR" altLang="en-US" sz="1600" dirty="0"/>
              <a:t>응시자가 시험을 구매하고 예약하기 전에 장비와 액세스 권한을 확인할 수있는 시스템 테스트</a:t>
            </a:r>
            <a:endParaRPr lang="en-US" sz="1600" dirty="0"/>
          </a:p>
          <a:p>
            <a:pPr marL="548640" lvl="1">
              <a:spcBef>
                <a:spcPts val="300"/>
              </a:spcBef>
            </a:pPr>
            <a:r>
              <a:rPr lang="en-US" sz="1600" dirty="0"/>
              <a:t>Mac </a:t>
            </a:r>
            <a:r>
              <a:rPr lang="ko-KR" altLang="en-US" sz="1600" dirty="0"/>
              <a:t>및 </a:t>
            </a:r>
            <a:r>
              <a:rPr lang="en-US" sz="1600" dirty="0"/>
              <a:t>Windows </a:t>
            </a:r>
            <a:r>
              <a:rPr lang="ko-KR" altLang="en-US" sz="1600" dirty="0"/>
              <a:t>지원</a:t>
            </a:r>
            <a:endParaRPr lang="en-US" sz="1600" dirty="0"/>
          </a:p>
          <a:p>
            <a:pPr marL="548640" lvl="1">
              <a:spcBef>
                <a:spcPts val="300"/>
              </a:spcBef>
            </a:pPr>
            <a:r>
              <a:rPr lang="ko-KR" altLang="en-US" sz="1600" dirty="0"/>
              <a:t>영어 가능한 감독관 및 지원 직원</a:t>
            </a:r>
            <a:endParaRPr lang="en-US" sz="1600" dirty="0"/>
          </a:p>
          <a:p>
            <a:pPr marL="548640" lvl="1">
              <a:spcBef>
                <a:spcPts val="300"/>
              </a:spcBef>
            </a:pPr>
            <a:r>
              <a:rPr lang="ko-KR" altLang="en-US" sz="1600" dirty="0"/>
              <a:t>자동화 된 데이터 삭제 글로벌 제공</a:t>
            </a:r>
            <a:endParaRPr lang="en-US" sz="1600" dirty="0"/>
          </a:p>
          <a:p>
            <a:pPr marL="548640" lvl="1">
              <a:spcBef>
                <a:spcPts val="300"/>
              </a:spcBef>
            </a:pPr>
            <a:r>
              <a:rPr lang="en-US" sz="1600" dirty="0"/>
              <a:t>B</a:t>
            </a:r>
            <a:r>
              <a:rPr lang="en-US" altLang="ko-KR" sz="1600" dirty="0"/>
              <a:t>ring-your-own-device </a:t>
            </a:r>
            <a:r>
              <a:rPr lang="ko-KR" altLang="en-US" sz="1600" dirty="0"/>
              <a:t>정책 </a:t>
            </a:r>
            <a:r>
              <a:rPr lang="en-US" altLang="ko-KR" sz="1600" dirty="0"/>
              <a:t>(</a:t>
            </a:r>
            <a:r>
              <a:rPr lang="ko-KR" altLang="en-US" sz="1600" dirty="0"/>
              <a:t>태블릿</a:t>
            </a:r>
            <a:r>
              <a:rPr lang="en-US" altLang="ko-KR" sz="1600" dirty="0"/>
              <a:t>, </a:t>
            </a:r>
            <a:r>
              <a:rPr lang="ko-KR" altLang="en-US" sz="1600" dirty="0"/>
              <a:t>모바일 및 터치 스크린 장치 금지</a:t>
            </a:r>
            <a:r>
              <a:rPr lang="en-US" altLang="ko-KR" sz="1600" dirty="0"/>
              <a:t>)</a:t>
            </a:r>
          </a:p>
          <a:p>
            <a:pPr marL="548640" lvl="2">
              <a:spcBef>
                <a:spcPts val="300"/>
              </a:spcBef>
            </a:pPr>
            <a:r>
              <a:rPr lang="ko-KR" altLang="en-US" sz="1600" dirty="0"/>
              <a:t>응시자는 기기가 </a:t>
            </a:r>
            <a:r>
              <a:rPr lang="en-US" altLang="ko-KR" sz="1600" dirty="0" err="1"/>
              <a:t>OnVUE</a:t>
            </a:r>
            <a:r>
              <a:rPr lang="en-US" altLang="ko-KR" sz="1600" dirty="0"/>
              <a:t> </a:t>
            </a:r>
            <a:r>
              <a:rPr lang="ko-KR" altLang="en-US" sz="1600" dirty="0"/>
              <a:t>소프트웨어와 함께 작동하는지 확인할 책임이 있습니다 </a:t>
            </a:r>
            <a:r>
              <a:rPr lang="en-US" altLang="ko-KR" sz="1600" dirty="0"/>
              <a:t>(</a:t>
            </a:r>
            <a:r>
              <a:rPr lang="ko-KR" altLang="en-US" sz="1600" dirty="0"/>
              <a:t>확인되지 않은 경우 환불되지 않음</a:t>
            </a:r>
            <a:r>
              <a:rPr lang="en-US" altLang="ko-KR" sz="1600" dirty="0"/>
              <a:t>).</a:t>
            </a:r>
            <a:endParaRPr lang="en-US" sz="1600" dirty="0"/>
          </a:p>
          <a:p>
            <a:pPr>
              <a:spcBef>
                <a:spcPts val="300"/>
              </a:spcBef>
            </a:pPr>
            <a:endParaRPr lang="en-US" sz="1800" dirty="0"/>
          </a:p>
        </p:txBody>
      </p:sp>
    </p:spTree>
    <p:extLst>
      <p:ext uri="{BB962C8B-B14F-4D97-AF65-F5344CB8AC3E}">
        <p14:creationId xmlns:p14="http://schemas.microsoft.com/office/powerpoint/2010/main" val="187788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BC9C7C-4D5C-49E9-AFEB-9FB37297E4F9}"/>
              </a:ext>
            </a:extLst>
          </p:cNvPr>
          <p:cNvSpPr>
            <a:spLocks noGrp="1"/>
          </p:cNvSpPr>
          <p:nvPr>
            <p:ph type="title"/>
          </p:nvPr>
        </p:nvSpPr>
        <p:spPr/>
        <p:txBody>
          <a:bodyPr/>
          <a:lstStyle/>
          <a:p>
            <a:r>
              <a:rPr lang="en-US" dirty="0"/>
              <a:t>Messaging</a:t>
            </a:r>
          </a:p>
        </p:txBody>
      </p:sp>
      <p:sp>
        <p:nvSpPr>
          <p:cNvPr id="4" name="Content Placeholder 3">
            <a:extLst>
              <a:ext uri="{FF2B5EF4-FFF2-40B4-BE49-F238E27FC236}">
                <a16:creationId xmlns:a16="http://schemas.microsoft.com/office/drawing/2014/main" id="{D958E18E-E82C-4D0F-AD3D-E2A62578A629}"/>
              </a:ext>
            </a:extLst>
          </p:cNvPr>
          <p:cNvSpPr>
            <a:spLocks noGrp="1"/>
          </p:cNvSpPr>
          <p:nvPr>
            <p:ph sz="quarter" idx="10"/>
          </p:nvPr>
        </p:nvSpPr>
        <p:spPr>
          <a:solidFill>
            <a:schemeClr val="bg1"/>
          </a:solidFill>
        </p:spPr>
        <p:txBody>
          <a:bodyPr/>
          <a:lstStyle/>
          <a:p>
            <a:pPr marL="0" indent="0" algn="ctr">
              <a:buNone/>
            </a:pPr>
            <a:r>
              <a:rPr lang="en-US" dirty="0">
                <a:solidFill>
                  <a:srgbClr val="C8C9C7"/>
                </a:solidFill>
              </a:rPr>
              <a:t>This message indicates your connection to the exam has failed.</a:t>
            </a:r>
          </a:p>
          <a:p>
            <a:pPr marL="0" indent="0" algn="ctr">
              <a:buNone/>
            </a:pPr>
            <a:r>
              <a:rPr lang="en-US" dirty="0">
                <a:solidFill>
                  <a:srgbClr val="C8C9C7"/>
                </a:solidFill>
              </a:rPr>
              <a:t>You should reschedule, free of charge.</a:t>
            </a:r>
          </a:p>
        </p:txBody>
      </p:sp>
      <p:sp>
        <p:nvSpPr>
          <p:cNvPr id="5" name="Content Placeholder 4">
            <a:extLst>
              <a:ext uri="{FF2B5EF4-FFF2-40B4-BE49-F238E27FC236}">
                <a16:creationId xmlns:a16="http://schemas.microsoft.com/office/drawing/2014/main" id="{9D03521F-E7F2-477A-A755-A25F912BBC41}"/>
              </a:ext>
            </a:extLst>
          </p:cNvPr>
          <p:cNvSpPr>
            <a:spLocks noGrp="1"/>
          </p:cNvSpPr>
          <p:nvPr>
            <p:ph sz="quarter" idx="11"/>
          </p:nvPr>
        </p:nvSpPr>
        <p:spPr>
          <a:solidFill>
            <a:schemeClr val="bg1"/>
          </a:solidFill>
        </p:spPr>
        <p:txBody>
          <a:bodyPr/>
          <a:lstStyle/>
          <a:p>
            <a:r>
              <a:rPr lang="en-US" sz="1400" dirty="0">
                <a:solidFill>
                  <a:srgbClr val="C8C9C7"/>
                </a:solidFill>
              </a:rPr>
              <a:t>This message appears when a connection cannot be made with Pearson VUE servers while on the OnVUE waiting page. The session status will be neither ‘Ready for Greet’ or ‘Greeting’ while on the OnVUE waiting page. Often status remains at “Checking-In’.</a:t>
            </a:r>
          </a:p>
          <a:p>
            <a:r>
              <a:rPr lang="en-US" sz="1400" dirty="0">
                <a:solidFill>
                  <a:srgbClr val="C8C9C7"/>
                </a:solidFill>
              </a:rPr>
              <a:t>You should reschedule, free of charge</a:t>
            </a:r>
          </a:p>
        </p:txBody>
      </p:sp>
      <p:pic>
        <p:nvPicPr>
          <p:cNvPr id="1026" name="Picture 2" descr="D5A51BB1A44EE145B37F624AC22B5BD7@namprd07">
            <a:extLst>
              <a:ext uri="{FF2B5EF4-FFF2-40B4-BE49-F238E27FC236}">
                <a16:creationId xmlns:a16="http://schemas.microsoft.com/office/drawing/2014/main" id="{614C68FE-BCC3-4F70-B530-977DC9F9A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3108157"/>
            <a:ext cx="5181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descr="6B4FC6B840BB1C42B08425F00A9C9677@namprd07">
            <a:extLst>
              <a:ext uri="{FF2B5EF4-FFF2-40B4-BE49-F238E27FC236}">
                <a16:creationId xmlns:a16="http://schemas.microsoft.com/office/drawing/2014/main" id="{2EE1B273-50A3-4C31-9988-FD51ED88B1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09" t="10380" r="11901"/>
          <a:stretch/>
        </p:blipFill>
        <p:spPr bwMode="auto">
          <a:xfrm>
            <a:off x="6886074" y="3392906"/>
            <a:ext cx="4439652" cy="245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a:extLst>
              <a:ext uri="{FF2B5EF4-FFF2-40B4-BE49-F238E27FC236}">
                <a16:creationId xmlns:a16="http://schemas.microsoft.com/office/drawing/2014/main" id="{B3C6F7C0-962E-48DE-A8B5-5ACB758A63C6}"/>
              </a:ext>
            </a:extLst>
          </p:cNvPr>
          <p:cNvSpPr txBox="1">
            <a:spLocks/>
          </p:cNvSpPr>
          <p:nvPr/>
        </p:nvSpPr>
        <p:spPr>
          <a:xfrm>
            <a:off x="374648" y="799579"/>
            <a:ext cx="11436351" cy="276999"/>
          </a:xfrm>
          <a:prstGeom prst="rect">
            <a:avLst/>
          </a:prstGeom>
        </p:spPr>
        <p:txBody>
          <a:bodyPr wrap="square" lIns="0" tIns="0" rIns="0" bIns="0">
            <a:spAutoFit/>
          </a:bodyPr>
          <a:lstStyle>
            <a:lvl1pPr algn="l" defTabSz="914377" rtl="0" eaLnBrk="1" latinLnBrk="0" hangingPunct="1">
              <a:lnSpc>
                <a:spcPct val="90000"/>
              </a:lnSpc>
              <a:spcBef>
                <a:spcPct val="0"/>
              </a:spcBef>
              <a:buNone/>
              <a:defRPr lang="en-US" sz="3733" kern="1200" dirty="0">
                <a:solidFill>
                  <a:schemeClr val="bg1"/>
                </a:solidFill>
                <a:latin typeface="Arial" panose="020B0604020202020204" pitchFamily="34" charset="0"/>
                <a:ea typeface="+mj-ea"/>
                <a:cs typeface="+mj-cs"/>
              </a:defRPr>
            </a:lvl1pPr>
          </a:lstStyle>
          <a:p>
            <a:r>
              <a:rPr lang="en-US" sz="2000" dirty="0">
                <a:solidFill>
                  <a:schemeClr val="bg2"/>
                </a:solidFill>
              </a:rPr>
              <a:t>This additional messaging provides guidance when technical issues arise</a:t>
            </a:r>
          </a:p>
        </p:txBody>
      </p:sp>
      <p:sp>
        <p:nvSpPr>
          <p:cNvPr id="2" name="Rectangle 1">
            <a:extLst>
              <a:ext uri="{FF2B5EF4-FFF2-40B4-BE49-F238E27FC236}">
                <a16:creationId xmlns:a16="http://schemas.microsoft.com/office/drawing/2014/main" id="{766D8463-5B19-404D-9EDC-48530FA62BF4}"/>
              </a:ext>
            </a:extLst>
          </p:cNvPr>
          <p:cNvSpPr/>
          <p:nvPr/>
        </p:nvSpPr>
        <p:spPr>
          <a:xfrm>
            <a:off x="3048000" y="3105835"/>
            <a:ext cx="6096000" cy="646331"/>
          </a:xfrm>
          <a:prstGeom prst="rect">
            <a:avLst/>
          </a:prstGeom>
        </p:spPr>
        <p:txBody>
          <a:bodyPr>
            <a:spAutoFit/>
          </a:bodyPr>
          <a:lstStyle/>
          <a:p>
            <a:r>
              <a:rPr lang="en-US" dirty="0">
                <a:solidFill>
                  <a:schemeClr val="bg2"/>
                </a:solidFill>
              </a:rPr>
              <a:t>This additional messaging provides guidance when technical issues arise</a:t>
            </a:r>
          </a:p>
        </p:txBody>
      </p:sp>
    </p:spTree>
    <p:extLst>
      <p:ext uri="{BB962C8B-B14F-4D97-AF65-F5344CB8AC3E}">
        <p14:creationId xmlns:p14="http://schemas.microsoft.com/office/powerpoint/2010/main" val="2644103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BC9C7C-4D5C-49E9-AFEB-9FB37297E4F9}"/>
              </a:ext>
            </a:extLst>
          </p:cNvPr>
          <p:cNvSpPr>
            <a:spLocks noGrp="1"/>
          </p:cNvSpPr>
          <p:nvPr>
            <p:ph type="title"/>
          </p:nvPr>
        </p:nvSpPr>
        <p:spPr/>
        <p:txBody>
          <a:bodyPr/>
          <a:lstStyle/>
          <a:p>
            <a:r>
              <a:rPr lang="en-US" dirty="0"/>
              <a:t>Messaging</a:t>
            </a:r>
          </a:p>
        </p:txBody>
      </p:sp>
      <p:sp>
        <p:nvSpPr>
          <p:cNvPr id="4" name="Content Placeholder 3">
            <a:extLst>
              <a:ext uri="{FF2B5EF4-FFF2-40B4-BE49-F238E27FC236}">
                <a16:creationId xmlns:a16="http://schemas.microsoft.com/office/drawing/2014/main" id="{D958E18E-E82C-4D0F-AD3D-E2A62578A629}"/>
              </a:ext>
            </a:extLst>
          </p:cNvPr>
          <p:cNvSpPr>
            <a:spLocks noGrp="1"/>
          </p:cNvSpPr>
          <p:nvPr>
            <p:ph sz="quarter" idx="10"/>
          </p:nvPr>
        </p:nvSpPr>
        <p:spPr>
          <a:solidFill>
            <a:schemeClr val="bg1"/>
          </a:solidFill>
        </p:spPr>
        <p:txBody>
          <a:bodyPr/>
          <a:lstStyle/>
          <a:p>
            <a:pPr marL="0" indent="0" algn="ctr">
              <a:buNone/>
            </a:pPr>
            <a:r>
              <a:rPr lang="en-US" dirty="0">
                <a:solidFill>
                  <a:srgbClr val="C8C9C7"/>
                </a:solidFill>
              </a:rPr>
              <a:t>This message indicates your connection to the exam has failed.</a:t>
            </a:r>
          </a:p>
          <a:p>
            <a:pPr marL="0" indent="0" algn="ctr">
              <a:buNone/>
            </a:pPr>
            <a:r>
              <a:rPr lang="en-US" dirty="0">
                <a:solidFill>
                  <a:srgbClr val="C8C9C7"/>
                </a:solidFill>
              </a:rPr>
              <a:t>You should reschedule, free of charge.</a:t>
            </a:r>
          </a:p>
        </p:txBody>
      </p:sp>
      <p:sp>
        <p:nvSpPr>
          <p:cNvPr id="5" name="Content Placeholder 4">
            <a:extLst>
              <a:ext uri="{FF2B5EF4-FFF2-40B4-BE49-F238E27FC236}">
                <a16:creationId xmlns:a16="http://schemas.microsoft.com/office/drawing/2014/main" id="{9D03521F-E7F2-477A-A755-A25F912BBC41}"/>
              </a:ext>
            </a:extLst>
          </p:cNvPr>
          <p:cNvSpPr>
            <a:spLocks noGrp="1"/>
          </p:cNvSpPr>
          <p:nvPr>
            <p:ph sz="quarter" idx="11"/>
          </p:nvPr>
        </p:nvSpPr>
        <p:spPr>
          <a:solidFill>
            <a:schemeClr val="bg1"/>
          </a:solidFill>
        </p:spPr>
        <p:txBody>
          <a:bodyPr/>
          <a:lstStyle/>
          <a:p>
            <a:r>
              <a:rPr lang="en-US" sz="1400" dirty="0">
                <a:solidFill>
                  <a:srgbClr val="C8C9C7"/>
                </a:solidFill>
              </a:rPr>
              <a:t>This message appears when a connection cannot be made with Pearson VUE servers while on the OnVUE waiting page. The session status will be neither ‘Ready for Greet’ or ‘Greeting’ while on the OnVUE waiting page. Often status remains at “Checking-In’.</a:t>
            </a:r>
          </a:p>
          <a:p>
            <a:r>
              <a:rPr lang="en-US" sz="1400" dirty="0">
                <a:solidFill>
                  <a:srgbClr val="C8C9C7"/>
                </a:solidFill>
              </a:rPr>
              <a:t>You should reschedule, free of charge</a:t>
            </a:r>
          </a:p>
        </p:txBody>
      </p:sp>
      <p:pic>
        <p:nvPicPr>
          <p:cNvPr id="1026" name="Picture 2" descr="D5A51BB1A44EE145B37F624AC22B5BD7@namprd07">
            <a:extLst>
              <a:ext uri="{FF2B5EF4-FFF2-40B4-BE49-F238E27FC236}">
                <a16:creationId xmlns:a16="http://schemas.microsoft.com/office/drawing/2014/main" id="{614C68FE-BCC3-4F70-B530-977DC9F9A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3108157"/>
            <a:ext cx="5181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descr="6B4FC6B840BB1C42B08425F00A9C9677@namprd07">
            <a:extLst>
              <a:ext uri="{FF2B5EF4-FFF2-40B4-BE49-F238E27FC236}">
                <a16:creationId xmlns:a16="http://schemas.microsoft.com/office/drawing/2014/main" id="{2EE1B273-50A3-4C31-9988-FD51ED88B1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09" t="10380" r="11901"/>
          <a:stretch/>
        </p:blipFill>
        <p:spPr bwMode="auto">
          <a:xfrm>
            <a:off x="6886074" y="3392906"/>
            <a:ext cx="4439652" cy="245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a:extLst>
              <a:ext uri="{FF2B5EF4-FFF2-40B4-BE49-F238E27FC236}">
                <a16:creationId xmlns:a16="http://schemas.microsoft.com/office/drawing/2014/main" id="{B3C6F7C0-962E-48DE-A8B5-5ACB758A63C6}"/>
              </a:ext>
            </a:extLst>
          </p:cNvPr>
          <p:cNvSpPr txBox="1">
            <a:spLocks/>
          </p:cNvSpPr>
          <p:nvPr/>
        </p:nvSpPr>
        <p:spPr>
          <a:xfrm>
            <a:off x="374648" y="799579"/>
            <a:ext cx="11436351" cy="276999"/>
          </a:xfrm>
          <a:prstGeom prst="rect">
            <a:avLst/>
          </a:prstGeom>
        </p:spPr>
        <p:txBody>
          <a:bodyPr wrap="square" lIns="0" tIns="0" rIns="0" bIns="0">
            <a:spAutoFit/>
          </a:bodyPr>
          <a:lstStyle>
            <a:lvl1pPr algn="l" defTabSz="914377" rtl="0" eaLnBrk="1" latinLnBrk="0" hangingPunct="1">
              <a:lnSpc>
                <a:spcPct val="90000"/>
              </a:lnSpc>
              <a:spcBef>
                <a:spcPct val="0"/>
              </a:spcBef>
              <a:buNone/>
              <a:defRPr lang="en-US" sz="3733" kern="1200" dirty="0">
                <a:solidFill>
                  <a:schemeClr val="bg1"/>
                </a:solidFill>
                <a:latin typeface="Arial" panose="020B0604020202020204" pitchFamily="34" charset="0"/>
                <a:ea typeface="+mj-ea"/>
                <a:cs typeface="+mj-cs"/>
              </a:defRPr>
            </a:lvl1pPr>
          </a:lstStyle>
          <a:p>
            <a:r>
              <a:rPr lang="ko-KR" altLang="en-US" sz="2000" dirty="0">
                <a:solidFill>
                  <a:schemeClr val="bg2"/>
                </a:solidFill>
              </a:rPr>
              <a:t>이 추가 메시지는 기술적 문제가 발생할 때 지침을 제공합니다</a:t>
            </a:r>
            <a:r>
              <a:rPr lang="en-US" altLang="ko-KR" sz="2000" dirty="0">
                <a:solidFill>
                  <a:schemeClr val="bg2"/>
                </a:solidFill>
              </a:rPr>
              <a:t>.</a:t>
            </a:r>
            <a:endParaRPr lang="en-US" sz="2000" dirty="0">
              <a:solidFill>
                <a:schemeClr val="bg2"/>
              </a:solidFill>
            </a:endParaRPr>
          </a:p>
        </p:txBody>
      </p:sp>
      <p:sp>
        <p:nvSpPr>
          <p:cNvPr id="2" name="Rectangle 1">
            <a:extLst>
              <a:ext uri="{FF2B5EF4-FFF2-40B4-BE49-F238E27FC236}">
                <a16:creationId xmlns:a16="http://schemas.microsoft.com/office/drawing/2014/main" id="{766D8463-5B19-404D-9EDC-48530FA62BF4}"/>
              </a:ext>
            </a:extLst>
          </p:cNvPr>
          <p:cNvSpPr/>
          <p:nvPr/>
        </p:nvSpPr>
        <p:spPr>
          <a:xfrm>
            <a:off x="3048000" y="3105835"/>
            <a:ext cx="6096000" cy="646331"/>
          </a:xfrm>
          <a:prstGeom prst="rect">
            <a:avLst/>
          </a:prstGeom>
        </p:spPr>
        <p:txBody>
          <a:bodyPr>
            <a:spAutoFit/>
          </a:bodyPr>
          <a:lstStyle/>
          <a:p>
            <a:r>
              <a:rPr lang="ko-KR" altLang="en-US" dirty="0">
                <a:solidFill>
                  <a:schemeClr val="bg2"/>
                </a:solidFill>
              </a:rPr>
              <a:t>이 추가 메시지는 기술적 문제가 발생할 때 지침을 제공합니다</a:t>
            </a:r>
            <a:r>
              <a:rPr lang="en-US" altLang="ko-KR" dirty="0">
                <a:solidFill>
                  <a:schemeClr val="bg2"/>
                </a:solidFill>
              </a:rPr>
              <a:t>.</a:t>
            </a:r>
          </a:p>
        </p:txBody>
      </p:sp>
    </p:spTree>
    <p:extLst>
      <p:ext uri="{BB962C8B-B14F-4D97-AF65-F5344CB8AC3E}">
        <p14:creationId xmlns:p14="http://schemas.microsoft.com/office/powerpoint/2010/main" val="1807469241"/>
      </p:ext>
    </p:extLst>
  </p:cSld>
  <p:clrMapOvr>
    <a:masterClrMapping/>
  </p:clrMapOvr>
</p:sld>
</file>

<file path=ppt/theme/theme1.xml><?xml version="1.0" encoding="utf-8"?>
<a:theme xmlns:a="http://schemas.openxmlformats.org/drawingml/2006/main" name="1_2020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2020 Dell Technologies PPT Template" id="{CE2A9F27-DA32-4238-859B-E48B3E8E7962}" vid="{522D2080-B2B9-45D5-879A-C9EAE48EF2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92C8DD4226D9498DE1B0203E442BA7" ma:contentTypeVersion="13" ma:contentTypeDescription="Create a new document." ma:contentTypeScope="" ma:versionID="bcaf7ae43042a973cfb29a535d161d11">
  <xsd:schema xmlns:xsd="http://www.w3.org/2001/XMLSchema" xmlns:xs="http://www.w3.org/2001/XMLSchema" xmlns:p="http://schemas.microsoft.com/office/2006/metadata/properties" xmlns:ns3="c916983e-6fd5-42ea-803d-e4591efe1722" xmlns:ns4="28d80701-2657-4f2f-afbb-12d4b5a0934c" targetNamespace="http://schemas.microsoft.com/office/2006/metadata/properties" ma:root="true" ma:fieldsID="8ddd13a97fe862ca65f2df450459411d" ns3:_="" ns4:_="">
    <xsd:import namespace="c916983e-6fd5-42ea-803d-e4591efe1722"/>
    <xsd:import namespace="28d80701-2657-4f2f-afbb-12d4b5a0934c"/>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3:SharedWithDetails" minOccurs="0"/>
                <xsd:element ref="ns3:SharingHintHash"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6983e-6fd5-42ea-803d-e4591efe172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d80701-2657-4f2f-afbb-12d4b5a0934c"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2F25A5-2BDC-4141-8F11-780F57EFF7BB}">
  <ds:schemaRefs>
    <ds:schemaRef ds:uri="http://schemas.microsoft.com/sharepoint/v3/contenttype/forms"/>
  </ds:schemaRefs>
</ds:datastoreItem>
</file>

<file path=customXml/itemProps2.xml><?xml version="1.0" encoding="utf-8"?>
<ds:datastoreItem xmlns:ds="http://schemas.openxmlformats.org/officeDocument/2006/customXml" ds:itemID="{3826473C-F7B4-4902-8772-4C3BE423AA0F}">
  <ds:schemaRefs>
    <ds:schemaRef ds:uri="http://schemas.openxmlformats.org/package/2006/metadata/core-properties"/>
    <ds:schemaRef ds:uri="http://purl.org/dc/terms/"/>
    <ds:schemaRef ds:uri="c916983e-6fd5-42ea-803d-e4591efe1722"/>
    <ds:schemaRef ds:uri="http://schemas.microsoft.com/office/2006/documentManagement/types"/>
    <ds:schemaRef ds:uri="http://www.w3.org/XML/1998/namespace"/>
    <ds:schemaRef ds:uri="http://schemas.microsoft.com/office/2006/metadata/properties"/>
    <ds:schemaRef ds:uri="http://purl.org/dc/elements/1.1/"/>
    <ds:schemaRef ds:uri="http://schemas.microsoft.com/office/infopath/2007/PartnerControls"/>
    <ds:schemaRef ds:uri="28d80701-2657-4f2f-afbb-12d4b5a0934c"/>
    <ds:schemaRef ds:uri="http://purl.org/dc/dcmitype/"/>
  </ds:schemaRefs>
</ds:datastoreItem>
</file>

<file path=customXml/itemProps3.xml><?xml version="1.0" encoding="utf-8"?>
<ds:datastoreItem xmlns:ds="http://schemas.openxmlformats.org/officeDocument/2006/customXml" ds:itemID="{5E323A77-F903-41D9-A2E3-25F37AC08E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6983e-6fd5-42ea-803d-e4591efe1722"/>
    <ds:schemaRef ds:uri="28d80701-2657-4f2f-afbb-12d4b5a093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2203</Words>
  <Application>Microsoft Office PowerPoint</Application>
  <PresentationFormat>Widescreen</PresentationFormat>
  <Paragraphs>234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1_2020 Dell Tech template</vt:lpstr>
      <vt:lpstr>Scheduling an online proctored exam</vt:lpstr>
      <vt:lpstr>온라인 시험 예약하기</vt:lpstr>
      <vt:lpstr>Pearson VUE</vt:lpstr>
      <vt:lpstr>Pearson VUE</vt:lpstr>
      <vt:lpstr>Additional information</vt:lpstr>
      <vt:lpstr>Additional information</vt:lpstr>
      <vt:lpstr>Messaging</vt:lpstr>
      <vt:lpstr>Messaging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2020-06-25T14:04:08Z</dcterms:created>
  <dcterms:modified xsi:type="dcterms:W3CDTF">2020-09-28T06:56:24Z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e70ee2-0cb4-4d60-aee5-75ef2c4c8a90_Enabled">
    <vt:lpwstr>True</vt:lpwstr>
  </property>
  <property fmtid="{D5CDD505-2E9C-101B-9397-08002B2CF9AE}" pid="3" name="MSIP_Label_7de70ee2-0cb4-4d60-aee5-75ef2c4c8a90_SiteId">
    <vt:lpwstr>945c199a-83a2-4e80-9f8c-5a91be5752dd</vt:lpwstr>
  </property>
  <property fmtid="{D5CDD505-2E9C-101B-9397-08002B2CF9AE}" pid="4" name="MSIP_Label_7de70ee2-0cb4-4d60-aee5-75ef2c4c8a90_Owner">
    <vt:lpwstr>eugene.maloney@emc.com</vt:lpwstr>
  </property>
  <property fmtid="{D5CDD505-2E9C-101B-9397-08002B2CF9AE}" pid="5" name="MSIP_Label_7de70ee2-0cb4-4d60-aee5-75ef2c4c8a90_SetDate">
    <vt:lpwstr>2020-06-25T14:04:29.6123384Z</vt:lpwstr>
  </property>
  <property fmtid="{D5CDD505-2E9C-101B-9397-08002B2CF9AE}" pid="6" name="MSIP_Label_7de70ee2-0cb4-4d60-aee5-75ef2c4c8a90_Name">
    <vt:lpwstr>Internal Use</vt:lpwstr>
  </property>
  <property fmtid="{D5CDD505-2E9C-101B-9397-08002B2CF9AE}" pid="7" name="MSIP_Label_7de70ee2-0cb4-4d60-aee5-75ef2c4c8a90_Application">
    <vt:lpwstr>Microsoft Azure Information Protection</vt:lpwstr>
  </property>
  <property fmtid="{D5CDD505-2E9C-101B-9397-08002B2CF9AE}" pid="8" name="MSIP_Label_7de70ee2-0cb4-4d60-aee5-75ef2c4c8a90_ActionId">
    <vt:lpwstr>e15437d0-dafb-447a-b20d-3a59d9692112</vt:lpwstr>
  </property>
  <property fmtid="{D5CDD505-2E9C-101B-9397-08002B2CF9AE}" pid="9" name="MSIP_Label_7de70ee2-0cb4-4d60-aee5-75ef2c4c8a90_Extended_MSFT_Method">
    <vt:lpwstr>Manual</vt:lpwstr>
  </property>
  <property fmtid="{D5CDD505-2E9C-101B-9397-08002B2CF9AE}" pid="10" name="MSIP_Label_da6fab74-d5af-4af7-a9a4-78d84655a626_Enabled">
    <vt:lpwstr>True</vt:lpwstr>
  </property>
  <property fmtid="{D5CDD505-2E9C-101B-9397-08002B2CF9AE}" pid="11" name="MSIP_Label_da6fab74-d5af-4af7-a9a4-78d84655a626_SiteId">
    <vt:lpwstr>945c199a-83a2-4e80-9f8c-5a91be5752dd</vt:lpwstr>
  </property>
  <property fmtid="{D5CDD505-2E9C-101B-9397-08002B2CF9AE}" pid="12" name="MSIP_Label_da6fab74-d5af-4af7-a9a4-78d84655a626_Owner">
    <vt:lpwstr>eugene.maloney@emc.com</vt:lpwstr>
  </property>
  <property fmtid="{D5CDD505-2E9C-101B-9397-08002B2CF9AE}" pid="13" name="MSIP_Label_da6fab74-d5af-4af7-a9a4-78d84655a626_SetDate">
    <vt:lpwstr>2020-06-25T14:04:29.6123384Z</vt:lpwstr>
  </property>
  <property fmtid="{D5CDD505-2E9C-101B-9397-08002B2CF9AE}" pid="14" name="MSIP_Label_da6fab74-d5af-4af7-a9a4-78d84655a626_Name">
    <vt:lpwstr>Visual Marking</vt:lpwstr>
  </property>
  <property fmtid="{D5CDD505-2E9C-101B-9397-08002B2CF9AE}" pid="15" name="MSIP_Label_da6fab74-d5af-4af7-a9a4-78d84655a626_Application">
    <vt:lpwstr>Microsoft Azure Information Protection</vt:lpwstr>
  </property>
  <property fmtid="{D5CDD505-2E9C-101B-9397-08002B2CF9AE}" pid="16" name="MSIP_Label_da6fab74-d5af-4af7-a9a4-78d84655a626_ActionId">
    <vt:lpwstr>e15437d0-dafb-447a-b20d-3a59d9692112</vt:lpwstr>
  </property>
  <property fmtid="{D5CDD505-2E9C-101B-9397-08002B2CF9AE}" pid="17" name="MSIP_Label_da6fab74-d5af-4af7-a9a4-78d84655a626_Parent">
    <vt:lpwstr>7de70ee2-0cb4-4d60-aee5-75ef2c4c8a90</vt:lpwstr>
  </property>
  <property fmtid="{D5CDD505-2E9C-101B-9397-08002B2CF9AE}" pid="18" name="MSIP_Label_da6fab74-d5af-4af7-a9a4-78d84655a626_Extended_MSFT_Method">
    <vt:lpwstr>Manual</vt:lpwstr>
  </property>
  <property fmtid="{D5CDD505-2E9C-101B-9397-08002B2CF9AE}" pid="19" name="aiplabel">
    <vt:lpwstr>Internal Use Visual Marking</vt:lpwstr>
  </property>
  <property fmtid="{D5CDD505-2E9C-101B-9397-08002B2CF9AE}" pid="20" name="ContentTypeId">
    <vt:lpwstr>0x010100AF92C8DD4226D9498DE1B0203E442BA7</vt:lpwstr>
  </property>
</Properties>
</file>