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9" r:id="rId4"/>
  </p:sldMasterIdLst>
  <p:notesMasterIdLst>
    <p:notesMasterId r:id="rId18"/>
  </p:notesMasterIdLst>
  <p:handoutMasterIdLst>
    <p:handoutMasterId r:id="rId19"/>
  </p:handoutMasterIdLst>
  <p:sldIdLst>
    <p:sldId id="278" r:id="rId5"/>
    <p:sldId id="258" r:id="rId6"/>
    <p:sldId id="259" r:id="rId7"/>
    <p:sldId id="260" r:id="rId8"/>
    <p:sldId id="261" r:id="rId9"/>
    <p:sldId id="271" r:id="rId10"/>
    <p:sldId id="263" r:id="rId11"/>
    <p:sldId id="272" r:id="rId12"/>
    <p:sldId id="276" r:id="rId13"/>
    <p:sldId id="266" r:id="rId14"/>
    <p:sldId id="277" r:id="rId15"/>
    <p:sldId id="279" r:id="rId16"/>
    <p:sldId id="280" r:id="rId17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989" userDrawn="1">
          <p15:clr>
            <a:srgbClr val="A4A3A4"/>
          </p15:clr>
        </p15:guide>
        <p15:guide id="2" orient="horz" pos="2179" userDrawn="1">
          <p15:clr>
            <a:srgbClr val="A4A3A4"/>
          </p15:clr>
        </p15:guide>
        <p15:guide id="3" orient="horz" pos="20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  <p:cmAuthor id="4" name="Courtney Gitlitz" initials="CG" lastIdx="2" clrIdx="4">
    <p:extLst>
      <p:ext uri="{19B8F6BF-5375-455C-9EA6-DF929625EA0E}">
        <p15:presenceInfo xmlns:p15="http://schemas.microsoft.com/office/powerpoint/2012/main" userId="S-1-5-21-383413107-1061881802-891584314-12471" providerId="AD"/>
      </p:ext>
    </p:extLst>
  </p:cmAuthor>
  <p:cmAuthor id="5" name="Matt McGinnis (Synaxis Corporation)" initials="MM(C" lastIdx="8" clrIdx="5">
    <p:extLst>
      <p:ext uri="{19B8F6BF-5375-455C-9EA6-DF929625EA0E}">
        <p15:presenceInfo xmlns:p15="http://schemas.microsoft.com/office/powerpoint/2012/main" userId="S-1-5-21-2127521184-1604012920-1887927527-149210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C00"/>
    <a:srgbClr val="EAEAEA"/>
    <a:srgbClr val="525252"/>
    <a:srgbClr val="000000"/>
    <a:srgbClr val="E81123"/>
    <a:srgbClr val="FFFFFF"/>
    <a:srgbClr val="0078D7"/>
    <a:srgbClr val="00188F"/>
    <a:srgbClr val="107C10"/>
    <a:srgbClr val="008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78855" autoAdjust="0"/>
  </p:normalViewPr>
  <p:slideViewPr>
    <p:cSldViewPr snapToGrid="0">
      <p:cViewPr varScale="1">
        <p:scale>
          <a:sx n="63" d="100"/>
          <a:sy n="63" d="100"/>
        </p:scale>
        <p:origin x="1458" y="72"/>
      </p:cViewPr>
      <p:guideLst>
        <p:guide pos="989"/>
        <p:guide orient="horz" pos="2179"/>
        <p:guide orient="horz" pos="2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3852" y="96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0.93</c:v>
                </c:pt>
                <c:pt idx="1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Segoe U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D045D-9A66-44E7-900A-FC6D0BD4E54A}" type="datetime8">
              <a:rPr lang="en-US" smtClean="0">
                <a:latin typeface="Segoe UI" pitchFamily="34" charset="0"/>
              </a:rPr>
              <a:t>11/18/2014 5:31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EEC551-8CDA-4EB6-89BB-2A86C9F091C8}" type="datetime8">
              <a:rPr lang="en-US" smtClean="0"/>
              <a:t>11/18/2014 5:31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46BACC3-97CA-4E5F-AED5-61699BDB7212}" type="datetime8">
              <a:rPr lang="en-US" smtClean="0"/>
              <a:t>11/18/2014 5:31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672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A17D118-1690-458F-B4D2-F9DA5D6F5033}" type="datetime8">
              <a:rPr lang="en-US" smtClean="0">
                <a:solidFill>
                  <a:prstClr val="black"/>
                </a:solidFill>
              </a:rPr>
              <a:pPr/>
              <a:t>11/18/2014 5:31 PM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4266230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11/18/2014 5:31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133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dirty="0" smtClean="0">
                <a:solidFill>
                  <a:schemeClr val="tx1"/>
                </a:solidFill>
                <a:latin typeface="Segoe UI Light" pitchFamily="34" charset="0"/>
              </a:rPr>
              <a:t>93% SOURCE: State of the IT Skills Gap- CompTIA (February 2012) </a:t>
            </a:r>
            <a:endParaRPr lang="en-US" sz="900" dirty="0">
              <a:solidFill>
                <a:schemeClr val="tx1"/>
              </a:solidFill>
              <a:latin typeface="Segoe UI Light" pitchFamily="34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11/18/2014 5:31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45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confidence in your IT staff</a:t>
            </a:r>
          </a:p>
          <a:p>
            <a:pPr marL="582873" indent="-582873">
              <a:buFont typeface="Arial" panose="020B0604020202020204" pitchFamily="34" charset="0"/>
              <a:buChar char="•"/>
            </a:pPr>
            <a:r>
              <a:rPr lang="en-US" sz="2040" kern="1200" dirty="0" smtClean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 Light" pitchFamily="34" charset="0"/>
                <a:ea typeface="+mn-ea"/>
                <a:cs typeface="+mn-cs"/>
              </a:rPr>
              <a:t>Ensure your staff is trained on current technology</a:t>
            </a:r>
          </a:p>
          <a:p>
            <a:pPr marL="582873" indent="-582873">
              <a:buFont typeface="Arial" panose="020B0604020202020204" pitchFamily="34" charset="0"/>
              <a:buChar char="•"/>
            </a:pPr>
            <a:r>
              <a:rPr lang="en-US" sz="2040" kern="1200" dirty="0" smtClean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 Light" pitchFamily="34" charset="0"/>
                <a:ea typeface="+mn-ea"/>
                <a:cs typeface="+mn-cs"/>
              </a:rPr>
              <a:t>Prove retention of training</a:t>
            </a:r>
          </a:p>
          <a:p>
            <a:r>
              <a:rPr lang="en-US" dirty="0" smtClean="0"/>
              <a:t>Maximize your investment in technology</a:t>
            </a:r>
          </a:p>
          <a:p>
            <a:pPr marL="582873" lvl="1" indent="-582873">
              <a:buFont typeface="Arial" pitchFamily="34" charset="0"/>
              <a:buChar char="•"/>
            </a:pPr>
            <a:r>
              <a:rPr lang="en-US" sz="2040" dirty="0" smtClean="0"/>
              <a:t>Get measurable results of training investments</a:t>
            </a:r>
          </a:p>
          <a:p>
            <a:pPr marL="582873" lvl="1" indent="-582873">
              <a:buFont typeface="Arial" pitchFamily="34" charset="0"/>
              <a:buChar char="•"/>
            </a:pPr>
            <a:r>
              <a:rPr lang="en-US" sz="2040" dirty="0" smtClean="0"/>
              <a:t>Improve efficiency, productivity, &amp; project success (ROI)</a:t>
            </a:r>
          </a:p>
          <a:p>
            <a:pPr marL="582873" lvl="1" indent="-582873">
              <a:buFont typeface="Arial" pitchFamily="34" charset="0"/>
              <a:buChar char="•"/>
            </a:pPr>
            <a:r>
              <a:rPr lang="en-US" sz="2040" dirty="0" smtClean="0"/>
              <a:t>Reduce downtime</a:t>
            </a:r>
          </a:p>
          <a:p>
            <a:pPr marL="582873" lvl="1" indent="-582873">
              <a:buFont typeface="Arial" pitchFamily="34" charset="0"/>
              <a:buChar char="•"/>
            </a:pPr>
            <a:r>
              <a:rPr lang="en-US" sz="2040" dirty="0" smtClean="0"/>
              <a:t>Improve Security and compliance</a:t>
            </a:r>
          </a:p>
          <a:p>
            <a:r>
              <a:rPr lang="en-US" dirty="0" smtClean="0"/>
              <a:t>Keep your team learning and growing</a:t>
            </a:r>
          </a:p>
          <a:p>
            <a:pPr marL="582873" lvl="1" indent="-582873">
              <a:buFont typeface="Arial" panose="020B0604020202020204" pitchFamily="34" charset="0"/>
              <a:buChar char="•"/>
            </a:pPr>
            <a:r>
              <a:rPr lang="en-US" sz="2040" dirty="0" smtClean="0"/>
              <a:t>Keep your staff ahead of the technology curve</a:t>
            </a:r>
          </a:p>
          <a:p>
            <a:pPr marL="582873" lvl="1" indent="-582873">
              <a:buFont typeface="Arial" panose="020B0604020202020204" pitchFamily="34" charset="0"/>
              <a:buChar char="•"/>
            </a:pPr>
            <a:r>
              <a:rPr lang="en-US" sz="2040" dirty="0" smtClean="0"/>
              <a:t>Cultivate a skilled workforce with a culture of improvement</a:t>
            </a:r>
          </a:p>
          <a:p>
            <a:pPr marL="582873" lvl="1" indent="-582873">
              <a:buFont typeface="Arial" panose="020B0604020202020204" pitchFamily="34" charset="0"/>
              <a:buChar char="•"/>
            </a:pPr>
            <a:r>
              <a:rPr lang="en-US" sz="2040" dirty="0" smtClean="0"/>
              <a:t>Increase employee satisfaction &amp; retention</a:t>
            </a:r>
          </a:p>
          <a:p>
            <a:pPr marL="582873" lvl="1" indent="-582873">
              <a:buFont typeface="Arial" panose="020B0604020202020204" pitchFamily="34" charset="0"/>
              <a:buChar char="•"/>
            </a:pPr>
            <a:r>
              <a:rPr lang="en-US" sz="2040" dirty="0" smtClean="0"/>
              <a:t>Promote high performing team that supports you in the right way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11/18/2014 5:31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49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40"/>
              </a:spcAft>
              <a:buClrTx/>
              <a:buSzTx/>
              <a:buFontTx/>
              <a:buNone/>
              <a:tabLst/>
              <a:defRPr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</a:rPr>
              <a:t>86%</a:t>
            </a:r>
            <a:r>
              <a:rPr lang="en-US" sz="900" kern="1200" baseline="0" dirty="0" smtClean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</a:rPr>
              <a:t>  </a:t>
            </a:r>
            <a:r>
              <a:rPr lang="en-US" sz="900" dirty="0" smtClean="0">
                <a:solidFill>
                  <a:schemeClr val="tx1"/>
                </a:solidFill>
                <a:latin typeface="Segoe UI Light" pitchFamily="34" charset="0"/>
              </a:rPr>
              <a:t>SOURCE: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Segoe UI Light" pitchFamily="34" charset="0"/>
                <a:ea typeface="+mn-ea"/>
                <a:cs typeface="+mn-cs"/>
              </a:rPr>
              <a:t>CompTIA, Employer Perceptions of IT Training and Certification, Jan 2011</a:t>
            </a:r>
            <a:r>
              <a:rPr lang="en-US" sz="900" dirty="0" smtClean="0">
                <a:solidFill>
                  <a:schemeClr val="tx1"/>
                </a:solidFill>
                <a:latin typeface="Segoe UI Light" pitchFamily="34" charset="0"/>
              </a:rPr>
              <a:t>)</a:t>
            </a:r>
          </a:p>
          <a:p>
            <a:r>
              <a:rPr lang="en-US" sz="900" dirty="0" smtClean="0">
                <a:solidFill>
                  <a:schemeClr val="tx1"/>
                </a:solidFill>
                <a:latin typeface="Segoe UI Light" pitchFamily="34" charset="0"/>
              </a:rPr>
              <a:t>73% SOURCE: International Technology Adoption &amp; Workforce Issues- CompTIA (May 2013)</a:t>
            </a:r>
          </a:p>
          <a:p>
            <a:r>
              <a:rPr lang="en-US" sz="900" dirty="0" smtClean="0">
                <a:solidFill>
                  <a:schemeClr val="tx1"/>
                </a:solidFill>
                <a:latin typeface="Segoe UI Light" pitchFamily="34" charset="0"/>
              </a:rPr>
              <a:t>89% SOURCE: CompTIA, Employer Perceptions of IT Training and Certification, Jan 2011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11/18/2014 5:31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18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340"/>
              </a:spcAft>
              <a:buSzTx/>
              <a:defRPr/>
            </a:pPr>
            <a:r>
              <a:rPr lang="en-US" sz="900" dirty="0" smtClean="0">
                <a:solidFill>
                  <a:schemeClr val="tx1"/>
                </a:solidFill>
                <a:latin typeface="Segoe UI Light" pitchFamily="34" charset="0"/>
              </a:rPr>
              <a:t>79% SOURCE: Employer Perceptions of IT Training and Certification, CompTIA (Jan 2011)</a:t>
            </a:r>
          </a:p>
          <a:p>
            <a:pPr>
              <a:spcBef>
                <a:spcPts val="0"/>
              </a:spcBef>
              <a:spcAft>
                <a:spcPts val="340"/>
              </a:spcAft>
              <a:buSzTx/>
              <a:defRPr/>
            </a:pPr>
            <a:r>
              <a:rPr lang="en-US" sz="900" dirty="0" smtClean="0">
                <a:solidFill>
                  <a:schemeClr val="tx1"/>
                </a:solidFill>
                <a:latin typeface="Segoe UI Light" pitchFamily="34" charset="0"/>
              </a:rPr>
              <a:t>80% SOURCE: </a:t>
            </a:r>
            <a:r>
              <a:rPr lang="en-US" sz="900" dirty="0" err="1" smtClean="0">
                <a:solidFill>
                  <a:schemeClr val="tx1"/>
                </a:solidFill>
                <a:latin typeface="Segoe UI Light" pitchFamily="34" charset="0"/>
              </a:rPr>
              <a:t>MarketScape</a:t>
            </a:r>
            <a:r>
              <a:rPr lang="en-US" sz="900" dirty="0" smtClean="0">
                <a:solidFill>
                  <a:schemeClr val="tx1"/>
                </a:solidFill>
                <a:latin typeface="Segoe UI Light" pitchFamily="34" charset="0"/>
              </a:rPr>
              <a:t>, Worldwide IT Education and Training Vendor Analysis, IDC (Feb 2012)</a:t>
            </a:r>
          </a:p>
          <a:p>
            <a:pPr>
              <a:spcBef>
                <a:spcPts val="0"/>
              </a:spcBef>
              <a:spcAft>
                <a:spcPts val="340"/>
              </a:spcAft>
              <a:buSzTx/>
              <a:defRPr/>
            </a:pPr>
            <a:r>
              <a:rPr lang="en-US" sz="900" dirty="0" smtClean="0">
                <a:solidFill>
                  <a:schemeClr val="tx1"/>
                </a:solidFill>
                <a:latin typeface="Segoe UI Light" pitchFamily="34" charset="0"/>
              </a:rPr>
              <a:t>75% SOURCE: </a:t>
            </a:r>
            <a:r>
              <a:rPr lang="en-US" sz="900" dirty="0" err="1" smtClean="0">
                <a:solidFill>
                  <a:schemeClr val="tx1"/>
                </a:solidFill>
                <a:latin typeface="Segoe UI Light" pitchFamily="34" charset="0"/>
              </a:rPr>
              <a:t>MarketScape</a:t>
            </a:r>
            <a:r>
              <a:rPr lang="en-US" sz="900" dirty="0" smtClean="0">
                <a:solidFill>
                  <a:schemeClr val="tx1"/>
                </a:solidFill>
                <a:latin typeface="Segoe UI Light" pitchFamily="34" charset="0"/>
              </a:rPr>
              <a:t>, Worldwide IT Education and Training Vendor Analysis, IDC (Feb 2012)</a:t>
            </a:r>
          </a:p>
          <a:p>
            <a:pPr>
              <a:spcBef>
                <a:spcPts val="0"/>
              </a:spcBef>
              <a:spcAft>
                <a:spcPts val="340"/>
              </a:spcAft>
              <a:buSzTx/>
              <a:defRPr/>
            </a:pPr>
            <a:r>
              <a:rPr lang="en-US" sz="900" dirty="0" smtClean="0">
                <a:solidFill>
                  <a:schemeClr val="tx1"/>
                </a:solidFill>
                <a:latin typeface="Segoe UI Light" pitchFamily="34" charset="0"/>
              </a:rPr>
              <a:t>58% SOURCE: International Technology Adoption &amp; Workforce Issues- CompTIA (May 2013)</a:t>
            </a:r>
          </a:p>
          <a:p>
            <a:pPr marL="0" marR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40"/>
              </a:spcAft>
              <a:buClrTx/>
              <a:buSzTx/>
              <a:buFontTx/>
              <a:buNone/>
              <a:tabLst/>
              <a:defRPr/>
            </a:pPr>
            <a:endParaRPr lang="en-US" sz="900" kern="1200" dirty="0" smtClean="0">
              <a:solidFill>
                <a:schemeClr val="tx1"/>
              </a:solidFill>
              <a:latin typeface="Segoe UI Light" pitchFamily="34" charset="0"/>
              <a:ea typeface="+mn-ea"/>
              <a:cs typeface="Segoe UI Semilight" panose="020B0402040204020203" pitchFamily="34" charset="0"/>
            </a:endParaRPr>
          </a:p>
          <a:p>
            <a:pPr marL="0" marR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40"/>
              </a:spcAft>
              <a:buClrTx/>
              <a:buSzTx/>
              <a:buFontTx/>
              <a:buNone/>
              <a:tabLst/>
              <a:defRPr/>
            </a:pPr>
            <a:r>
              <a:rPr lang="en-US" sz="900" kern="1200" dirty="0" smtClean="0">
                <a:solidFill>
                  <a:schemeClr val="tx1"/>
                </a:solidFill>
                <a:latin typeface="Segoe UI Light" pitchFamily="34" charset="0"/>
                <a:ea typeface="+mn-ea"/>
                <a:cs typeface="Segoe UI Semilight" panose="020B0402040204020203" pitchFamily="34" charset="0"/>
              </a:rPr>
              <a:t>Microsoft's widely known certification program covers many of its infrastructure products in addition to its productivity products. Its own research has found that enterprises that invest in certification have a 15% improvement in customer satisfaction ratings. (IDC Study)</a:t>
            </a:r>
          </a:p>
          <a:p>
            <a:pPr marL="0" marR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40"/>
              </a:spcAft>
              <a:buClrTx/>
              <a:buSzTx/>
              <a:buFontTx/>
              <a:buNone/>
              <a:tabLst/>
              <a:defRPr/>
            </a:pPr>
            <a:endParaRPr lang="en-US" sz="900" dirty="0" smtClean="0">
              <a:gradFill>
                <a:gsLst>
                  <a:gs pos="1250">
                    <a:schemeClr val="bg1">
                      <a:lumMod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5400000" scaled="0"/>
              </a:gradFill>
            </a:endParaRPr>
          </a:p>
          <a:p>
            <a:pPr marL="0" marR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40"/>
              </a:spcAft>
              <a:buClrTx/>
              <a:buSzTx/>
              <a:buFontTx/>
              <a:buNone/>
              <a:tabLst/>
              <a:defRPr/>
            </a:pPr>
            <a:endParaRPr lang="en-US" sz="900" dirty="0" smtClean="0">
              <a:gradFill>
                <a:gsLst>
                  <a:gs pos="1250">
                    <a:schemeClr val="bg1">
                      <a:lumMod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5400000" scaled="0"/>
              </a:gradFill>
            </a:endParaRPr>
          </a:p>
          <a:p>
            <a:pPr marL="0" marR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40"/>
              </a:spcAft>
              <a:buClrTx/>
              <a:buSzTx/>
              <a:buFontTx/>
              <a:buNone/>
              <a:tabLst/>
              <a:defRPr/>
            </a:pPr>
            <a:endParaRPr lang="en-US" sz="900" dirty="0" smtClean="0">
              <a:gradFill>
                <a:gsLst>
                  <a:gs pos="1250">
                    <a:schemeClr val="bg1">
                      <a:lumMod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5400000" scaled="0"/>
              </a:gradFill>
            </a:endParaRP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11/18/2014 5:31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323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340"/>
              </a:spcAft>
              <a:buSzTx/>
              <a:defRPr/>
            </a:pPr>
            <a:r>
              <a:rPr lang="en-US" sz="900" dirty="0" smtClean="0">
                <a:solidFill>
                  <a:schemeClr val="tx1"/>
                </a:solidFill>
                <a:latin typeface="Segoe UI Light" pitchFamily="34" charset="0"/>
              </a:rPr>
              <a:t>84% SOURCE: Employer Perceptions of IT Training and Certification, CompTIA (Jan 2011)</a:t>
            </a:r>
            <a:endParaRPr lang="en-US" sz="900" dirty="0">
              <a:solidFill>
                <a:schemeClr val="tx1"/>
              </a:solidFill>
              <a:latin typeface="Segoe UI Light" pitchFamily="34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11/18/2014 5:31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69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11/18/2014 5:31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20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11/18/2014 5:31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03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No t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0" y="2"/>
            <a:ext cx="12434704" cy="6994521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4638" y="2146652"/>
            <a:ext cx="6402388" cy="892840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84066">
                      <a:srgbClr val="000000"/>
                    </a:gs>
                    <a:gs pos="57576">
                      <a:srgbClr val="000000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Event name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4638" y="3066979"/>
            <a:ext cx="6402388" cy="1710429"/>
          </a:xfrm>
        </p:spPr>
        <p:txBody>
          <a:bodyPr tIns="109728" bIns="109728">
            <a:noAutofit/>
          </a:bodyPr>
          <a:lstStyle>
            <a:lvl1pPr marL="0" indent="0">
              <a:spcBef>
                <a:spcPts val="0"/>
              </a:spcBef>
              <a:buNone/>
              <a:defRPr sz="2400" baseline="0">
                <a:gradFill>
                  <a:gsLst>
                    <a:gs pos="84066">
                      <a:srgbClr val="000000"/>
                    </a:gs>
                    <a:gs pos="57576">
                      <a:srgbClr val="000000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 smtClean="0"/>
              <a:t>City | Date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580" y="6243237"/>
            <a:ext cx="1280160" cy="27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9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9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684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09973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Demo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 smtClean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897602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09973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 smtClean="0"/>
              <a:t>Video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2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8490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34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698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91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0" y="2"/>
            <a:ext cx="12434704" cy="6994521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4702" y="2119178"/>
            <a:ext cx="6402388" cy="201815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57576">
                      <a:srgbClr val="FFFFFF"/>
                    </a:gs>
                    <a:gs pos="35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Event name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3050" y="4137335"/>
            <a:ext cx="6402388" cy="731528"/>
          </a:xfrm>
        </p:spPr>
        <p:txBody>
          <a:bodyPr tIns="109728" bIns="109728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gradFill>
                  <a:gsLst>
                    <a:gs pos="57576">
                      <a:srgbClr val="FFFFFF"/>
                    </a:gs>
                    <a:gs pos="35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 smtClean="0"/>
              <a:t>City | Date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580" y="6243237"/>
            <a:ext cx="1280160" cy="27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16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50/50 photo layout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745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5567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159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23907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Slide for developer code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62453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230" y="3145040"/>
            <a:ext cx="3291840" cy="705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230" y="3145040"/>
            <a:ext cx="3291840" cy="705834"/>
          </a:xfrm>
          <a:prstGeom prst="rect">
            <a:avLst/>
          </a:prstGeom>
        </p:spPr>
      </p:pic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</a:t>
            </a:r>
            <a:r>
              <a:rPr lang="en-US" sz="7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2014 </a:t>
            </a:r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Microsoft Corporation.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172939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Use this Layout for Speaker Notes slides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 smtClean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Photo_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1" t="1853" r="13409"/>
          <a:stretch/>
        </p:blipFill>
        <p:spPr>
          <a:xfrm flipH="1">
            <a:off x="0" y="3"/>
            <a:ext cx="12436898" cy="6994521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 bwMode="auto">
          <a:xfrm>
            <a:off x="366215" y="2125677"/>
            <a:ext cx="7315822" cy="3566160"/>
          </a:xfrm>
          <a:prstGeom prst="rect">
            <a:avLst/>
          </a:prstGeom>
          <a:solidFill>
            <a:srgbClr val="0078D7">
              <a:alpha val="92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48" tIns="109719" rIns="137148" bIns="109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9926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   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366215" y="2125677"/>
            <a:ext cx="7315822" cy="1828800"/>
          </a:xfrm>
          <a:noFill/>
        </p:spPr>
        <p:txBody>
          <a:bodyPr lIns="146304" tIns="91440" rIns="146304" bIns="91440" anchor="t" anchorCtr="0"/>
          <a:lstStyle>
            <a:lvl1pPr>
              <a:defRPr sz="4800" spc="-75" baseline="0">
                <a:gradFill>
                  <a:gsLst>
                    <a:gs pos="76768">
                      <a:srgbClr val="FFFFFF"/>
                    </a:gs>
                    <a:gs pos="53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66215" y="3954457"/>
            <a:ext cx="7315822" cy="1737360"/>
          </a:xfrm>
        </p:spPr>
        <p:txBody>
          <a:bodyPr tIns="109728" bIns="109728"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gradFill>
                  <a:gsLst>
                    <a:gs pos="76768">
                      <a:srgbClr val="FFFFFF"/>
                    </a:gs>
                    <a:gs pos="53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 smtClean="0"/>
              <a:t>Speaker Name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612255" y="6240429"/>
            <a:ext cx="1702394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7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Photo_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0" y="2"/>
            <a:ext cx="12434704" cy="6994521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 bwMode="auto">
          <a:xfrm>
            <a:off x="274638" y="2119163"/>
            <a:ext cx="6400800" cy="3664099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4702" y="2119178"/>
            <a:ext cx="6402388" cy="1828800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57576">
                      <a:srgbClr val="FFFFFF"/>
                    </a:gs>
                    <a:gs pos="35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3050" y="3954463"/>
            <a:ext cx="6402388" cy="1828800"/>
          </a:xfrm>
        </p:spPr>
        <p:txBody>
          <a:bodyPr tIns="109728" bIns="109728">
            <a:noAutofit/>
          </a:bodyPr>
          <a:lstStyle>
            <a:lvl1pPr marL="0" indent="0">
              <a:spcBef>
                <a:spcPts val="0"/>
              </a:spcBef>
              <a:buNone/>
              <a:defRPr sz="3200">
                <a:gradFill>
                  <a:gsLst>
                    <a:gs pos="57576">
                      <a:srgbClr val="FFFFFF"/>
                    </a:gs>
                    <a:gs pos="35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 smtClean="0"/>
              <a:t>Speaker Name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580" y="6243237"/>
            <a:ext cx="1280160" cy="27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50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 smtClean="0"/>
              <a:t>Speaker Name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580" y="6243237"/>
            <a:ext cx="1280160" cy="27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23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562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043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778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93899" y="3050513"/>
            <a:ext cx="6995160" cy="89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66" r:id="rId2"/>
    <p:sldLayoutId id="2147484268" r:id="rId3"/>
    <p:sldLayoutId id="2147484236" r:id="rId4"/>
    <p:sldLayoutId id="2147484295" r:id="rId5"/>
    <p:sldLayoutId id="2147484240" r:id="rId6"/>
    <p:sldLayoutId id="2147484296" r:id="rId7"/>
    <p:sldLayoutId id="2147484241" r:id="rId8"/>
    <p:sldLayoutId id="2147484297" r:id="rId9"/>
    <p:sldLayoutId id="2147484244" r:id="rId10"/>
    <p:sldLayoutId id="2147484298" r:id="rId11"/>
    <p:sldLayoutId id="2147484245" r:id="rId12"/>
    <p:sldLayoutId id="2147484247" r:id="rId13"/>
    <p:sldLayoutId id="2147484249" r:id="rId14"/>
    <p:sldLayoutId id="2147484250" r:id="rId15"/>
    <p:sldLayoutId id="2147484264" r:id="rId16"/>
    <p:sldLayoutId id="2147484251" r:id="rId17"/>
    <p:sldLayoutId id="2147484252" r:id="rId18"/>
    <p:sldLayoutId id="2147484253" r:id="rId19"/>
    <p:sldLayoutId id="2147484254" r:id="rId20"/>
    <p:sldLayoutId id="2147484256" r:id="rId21"/>
    <p:sldLayoutId id="2147484257" r:id="rId22"/>
    <p:sldLayoutId id="2147484258" r:id="rId23"/>
    <p:sldLayoutId id="2147484259" r:id="rId24"/>
    <p:sldLayoutId id="2147484260" r:id="rId25"/>
    <p:sldLayoutId id="2147484261" r:id="rId26"/>
    <p:sldLayoutId id="2147484263" r:id="rId27"/>
    <p:sldLayoutId id="2147484300" r:id="rId28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Business</a:t>
            </a:r>
            <a:r>
              <a:rPr lang="en-US" dirty="0" smtClean="0"/>
              <a:t> Value of Certification and Training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74638" y="3956051"/>
            <a:ext cx="6400800" cy="1737341"/>
          </a:xfrm>
        </p:spPr>
        <p:txBody>
          <a:bodyPr/>
          <a:lstStyle/>
          <a:p>
            <a:pPr lvl="0"/>
            <a:r>
              <a:rPr lang="en-US" sz="2400" b="1" dirty="0" smtClean="0"/>
              <a:t> Caroline Yeh </a:t>
            </a:r>
          </a:p>
          <a:p>
            <a:pPr lvl="0"/>
            <a:r>
              <a:rPr lang="en-US" sz="1400" b="1" dirty="0" smtClean="0"/>
              <a:t>  November 2014</a:t>
            </a:r>
            <a:endParaRPr lang="en-US" sz="1400" b="1" dirty="0"/>
          </a:p>
          <a:p>
            <a:pPr lvl="0"/>
            <a:endParaRPr lang="en-US" sz="1600" dirty="0">
              <a:latin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58157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Instructor Led Training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776921" y="2005729"/>
            <a:ext cx="7315199" cy="794064"/>
          </a:xfrm>
          <a:noFill/>
        </p:spPr>
        <p:txBody>
          <a:bodyPr lIns="182880" tIns="146304" rIns="182880" bIns="146304"/>
          <a:lstStyle/>
          <a:p>
            <a:pPr marL="10922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 smtClean="0">
                <a:gradFill>
                  <a:gsLst>
                    <a:gs pos="8300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Learning Partners Offer:</a:t>
            </a:r>
            <a:endParaRPr lang="en-US" sz="3600" dirty="0">
              <a:gradFill>
                <a:gsLst>
                  <a:gs pos="8300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140" y="2799793"/>
            <a:ext cx="8100300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cs typeface="Segoe UI Semilight" panose="020B0402040204020203" pitchFamily="34" charset="0"/>
              </a:rPr>
              <a:t>Training </a:t>
            </a:r>
            <a:r>
              <a:rPr lang="en-US" sz="2400" dirty="0" smtClean="0">
                <a:latin typeface="+mj-lt"/>
                <a:cs typeface="Segoe UI Semilight" panose="020B0402040204020203" pitchFamily="34" charset="0"/>
              </a:rPr>
              <a:t>content covering deep technical learning needs</a:t>
            </a:r>
            <a:endParaRPr lang="en-US" sz="2400" dirty="0">
              <a:latin typeface="+mj-lt"/>
              <a:cs typeface="Segoe UI Semilight" panose="020B0402040204020203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cs typeface="Segoe UI Semilight" panose="020B0402040204020203" pitchFamily="34" charset="0"/>
              </a:rPr>
              <a:t>Certified, experienced experts who guide connected learning plans</a:t>
            </a:r>
          </a:p>
          <a:p>
            <a:pPr marL="228600" indent="-228600">
              <a:lnSpc>
                <a:spcPct val="90000"/>
              </a:lnSpc>
              <a:spcAft>
                <a:spcPts val="1800"/>
              </a:spcAft>
              <a:buClr>
                <a:schemeClr val="accent1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cs typeface="Segoe UI Semilight" panose="020B0402040204020203" pitchFamily="34" charset="0"/>
              </a:rPr>
              <a:t>A variety of training options to support different learning styles including instructor-led training in physical and virtual classrooms, video-based learning, peer-to-peer interactions, exam preparation, and expert-guided learning plans</a:t>
            </a:r>
          </a:p>
          <a:p>
            <a:pPr marL="228600" indent="-2286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+mj-lt"/>
                <a:cs typeface="Segoe UI Semilight" panose="020B0402040204020203" pitchFamily="34" charset="0"/>
              </a:rPr>
              <a:t>A </a:t>
            </a:r>
            <a:r>
              <a:rPr lang="en-US" sz="2400" dirty="0">
                <a:latin typeface="+mj-lt"/>
                <a:cs typeface="Segoe UI Semilight" panose="020B0402040204020203" pitchFamily="34" charset="0"/>
              </a:rPr>
              <a:t>direct solution to achieve training </a:t>
            </a:r>
            <a:r>
              <a:rPr lang="en-US" sz="2400" dirty="0" smtClean="0">
                <a:latin typeface="+mj-lt"/>
                <a:cs typeface="Segoe UI Semilight" panose="020B0402040204020203" pitchFamily="34" charset="0"/>
              </a:rPr>
              <a:t>and </a:t>
            </a:r>
            <a:r>
              <a:rPr lang="en-US" sz="2400" dirty="0">
                <a:latin typeface="+mj-lt"/>
                <a:cs typeface="Segoe UI Semilight" panose="020B0402040204020203" pitchFamily="34" charset="0"/>
              </a:rPr>
              <a:t>certification goals</a:t>
            </a:r>
          </a:p>
          <a:p>
            <a:pPr marL="228600" indent="-2286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+mj-lt"/>
                <a:cs typeface="Segoe UI Semilight" panose="020B0402040204020203" pitchFamily="34" charset="0"/>
              </a:rPr>
              <a:t>Exam </a:t>
            </a:r>
            <a:r>
              <a:rPr lang="en-US" sz="2400" dirty="0">
                <a:latin typeface="+mj-lt"/>
                <a:cs typeface="Segoe UI Semilight" panose="020B0402040204020203" pitchFamily="34" charset="0"/>
              </a:rPr>
              <a:t>preparation to ensure retention and success</a:t>
            </a:r>
          </a:p>
        </p:txBody>
      </p:sp>
      <p:sp>
        <p:nvSpPr>
          <p:cNvPr id="9" name="Rectangle 8"/>
          <p:cNvSpPr/>
          <p:nvPr/>
        </p:nvSpPr>
        <p:spPr>
          <a:xfrm>
            <a:off x="373140" y="949554"/>
            <a:ext cx="103398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gradFill>
                  <a:gsLst>
                    <a:gs pos="83000">
                      <a:schemeClr val="accent1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+mj-lt"/>
              </a:rPr>
              <a:t>LEARNING IS THE PATH TO CERTIFICATION</a:t>
            </a:r>
            <a:endParaRPr lang="en-US" sz="3200" dirty="0">
              <a:gradFill>
                <a:gsLst>
                  <a:gs pos="83000">
                    <a:schemeClr val="accent1"/>
                  </a:gs>
                  <a:gs pos="100000">
                    <a:schemeClr val="accent1"/>
                  </a:gs>
                </a:gsLst>
                <a:lin ang="5400000" scaled="1"/>
              </a:gradFill>
              <a:latin typeface="+mj-lt"/>
            </a:endParaRPr>
          </a:p>
        </p:txBody>
      </p:sp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10974714" y="335796"/>
            <a:ext cx="866775" cy="936625"/>
          </a:xfrm>
          <a:custGeom>
            <a:avLst/>
            <a:gdLst>
              <a:gd name="T0" fmla="*/ 303 w 2046"/>
              <a:gd name="T1" fmla="*/ 1609 h 2213"/>
              <a:gd name="T2" fmla="*/ 0 w 2046"/>
              <a:gd name="T3" fmla="*/ 1645 h 2213"/>
              <a:gd name="T4" fmla="*/ 285 w 2046"/>
              <a:gd name="T5" fmla="*/ 1435 h 2213"/>
              <a:gd name="T6" fmla="*/ 362 w 2046"/>
              <a:gd name="T7" fmla="*/ 1417 h 2213"/>
              <a:gd name="T8" fmla="*/ 93 w 2046"/>
              <a:gd name="T9" fmla="*/ 1199 h 2213"/>
              <a:gd name="T10" fmla="*/ 301 w 2046"/>
              <a:gd name="T11" fmla="*/ 1360 h 2213"/>
              <a:gd name="T12" fmla="*/ 236 w 2046"/>
              <a:gd name="T13" fmla="*/ 1039 h 2213"/>
              <a:gd name="T14" fmla="*/ 93 w 2046"/>
              <a:gd name="T15" fmla="*/ 1199 h 2213"/>
              <a:gd name="T16" fmla="*/ 648 w 2046"/>
              <a:gd name="T17" fmla="*/ 1606 h 2213"/>
              <a:gd name="T18" fmla="*/ 363 w 2046"/>
              <a:gd name="T19" fmla="*/ 1814 h 2213"/>
              <a:gd name="T20" fmla="*/ 648 w 2046"/>
              <a:gd name="T21" fmla="*/ 1969 h 2213"/>
              <a:gd name="T22" fmla="*/ 754 w 2046"/>
              <a:gd name="T23" fmla="*/ 1641 h 2213"/>
              <a:gd name="T24" fmla="*/ 671 w 2046"/>
              <a:gd name="T25" fmla="*/ 1606 h 2213"/>
              <a:gd name="T26" fmla="*/ 650 w 2046"/>
              <a:gd name="T27" fmla="*/ 1536 h 2213"/>
              <a:gd name="T28" fmla="*/ 728 w 2046"/>
              <a:gd name="T29" fmla="*/ 1340 h 2213"/>
              <a:gd name="T30" fmla="*/ 573 w 2046"/>
              <a:gd name="T31" fmla="*/ 1215 h 2213"/>
              <a:gd name="T32" fmla="*/ 1009 w 2046"/>
              <a:gd name="T33" fmla="*/ 1782 h 2213"/>
              <a:gd name="T34" fmla="*/ 723 w 2046"/>
              <a:gd name="T35" fmla="*/ 1990 h 2213"/>
              <a:gd name="T36" fmla="*/ 1146 w 2046"/>
              <a:gd name="T37" fmla="*/ 2032 h 2213"/>
              <a:gd name="T38" fmla="*/ 1033 w 2046"/>
              <a:gd name="T39" fmla="*/ 1776 h 2213"/>
              <a:gd name="T40" fmla="*/ 816 w 2046"/>
              <a:gd name="T41" fmla="*/ 1545 h 2213"/>
              <a:gd name="T42" fmla="*/ 1027 w 2046"/>
              <a:gd name="T43" fmla="*/ 1701 h 2213"/>
              <a:gd name="T44" fmla="*/ 961 w 2046"/>
              <a:gd name="T45" fmla="*/ 1378 h 2213"/>
              <a:gd name="T46" fmla="*/ 816 w 2046"/>
              <a:gd name="T47" fmla="*/ 1545 h 2213"/>
              <a:gd name="T48" fmla="*/ 798 w 2046"/>
              <a:gd name="T49" fmla="*/ 12 h 2213"/>
              <a:gd name="T50" fmla="*/ 750 w 2046"/>
              <a:gd name="T51" fmla="*/ 993 h 2213"/>
              <a:gd name="T52" fmla="*/ 1564 w 2046"/>
              <a:gd name="T53" fmla="*/ 1436 h 2213"/>
              <a:gd name="T54" fmla="*/ 876 w 2046"/>
              <a:gd name="T55" fmla="*/ 964 h 2213"/>
              <a:gd name="T56" fmla="*/ 1642 w 2046"/>
              <a:gd name="T57" fmla="*/ 557 h 2213"/>
              <a:gd name="T58" fmla="*/ 2016 w 2046"/>
              <a:gd name="T59" fmla="*/ 678 h 2213"/>
              <a:gd name="T60" fmla="*/ 1727 w 2046"/>
              <a:gd name="T61" fmla="*/ 648 h 2213"/>
              <a:gd name="T62" fmla="*/ 2016 w 2046"/>
              <a:gd name="T63" fmla="*/ 678 h 2213"/>
              <a:gd name="T64" fmla="*/ 1945 w 2046"/>
              <a:gd name="T65" fmla="*/ 2141 h 2213"/>
              <a:gd name="T66" fmla="*/ 1962 w 2046"/>
              <a:gd name="T67" fmla="*/ 1614 h 2213"/>
              <a:gd name="T68" fmla="*/ 2040 w 2046"/>
              <a:gd name="T69" fmla="*/ 1614 h 2213"/>
              <a:gd name="T70" fmla="*/ 1921 w 2046"/>
              <a:gd name="T71" fmla="*/ 955 h 2213"/>
              <a:gd name="T72" fmla="*/ 1777 w 2046"/>
              <a:gd name="T73" fmla="*/ 1099 h 2213"/>
              <a:gd name="T74" fmla="*/ 1567 w 2046"/>
              <a:gd name="T75" fmla="*/ 818 h 2213"/>
              <a:gd name="T76" fmla="*/ 1286 w 2046"/>
              <a:gd name="T77" fmla="*/ 794 h 2213"/>
              <a:gd name="T78" fmla="*/ 1663 w 2046"/>
              <a:gd name="T79" fmla="*/ 985 h 2213"/>
              <a:gd name="T80" fmla="*/ 1663 w 2046"/>
              <a:gd name="T81" fmla="*/ 1986 h 2213"/>
              <a:gd name="T82" fmla="*/ 1783 w 2046"/>
              <a:gd name="T83" fmla="*/ 2040 h 2213"/>
              <a:gd name="T84" fmla="*/ 1837 w 2046"/>
              <a:gd name="T85" fmla="*/ 1542 h 2213"/>
              <a:gd name="T86" fmla="*/ 1837 w 2046"/>
              <a:gd name="T87" fmla="*/ 2070 h 2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046" h="2213">
                <a:moveTo>
                  <a:pt x="398" y="1471"/>
                </a:moveTo>
                <a:cubicBezTo>
                  <a:pt x="362" y="1489"/>
                  <a:pt x="320" y="1531"/>
                  <a:pt x="303" y="1609"/>
                </a:cubicBezTo>
                <a:cubicBezTo>
                  <a:pt x="291" y="1675"/>
                  <a:pt x="291" y="1747"/>
                  <a:pt x="291" y="1801"/>
                </a:cubicBezTo>
                <a:cubicBezTo>
                  <a:pt x="166" y="1807"/>
                  <a:pt x="0" y="1735"/>
                  <a:pt x="0" y="1645"/>
                </a:cubicBezTo>
                <a:cubicBezTo>
                  <a:pt x="0" y="1537"/>
                  <a:pt x="0" y="1363"/>
                  <a:pt x="95" y="1351"/>
                </a:cubicBezTo>
                <a:cubicBezTo>
                  <a:pt x="148" y="1405"/>
                  <a:pt x="220" y="1435"/>
                  <a:pt x="285" y="1435"/>
                </a:cubicBezTo>
                <a:cubicBezTo>
                  <a:pt x="297" y="1435"/>
                  <a:pt x="303" y="1435"/>
                  <a:pt x="314" y="1429"/>
                </a:cubicBezTo>
                <a:cubicBezTo>
                  <a:pt x="332" y="1429"/>
                  <a:pt x="344" y="1423"/>
                  <a:pt x="362" y="1417"/>
                </a:cubicBezTo>
                <a:cubicBezTo>
                  <a:pt x="374" y="1435"/>
                  <a:pt x="386" y="1453"/>
                  <a:pt x="398" y="1471"/>
                </a:cubicBezTo>
                <a:close/>
                <a:moveTo>
                  <a:pt x="93" y="1199"/>
                </a:moveTo>
                <a:cubicBezTo>
                  <a:pt x="105" y="1300"/>
                  <a:pt x="212" y="1360"/>
                  <a:pt x="283" y="1360"/>
                </a:cubicBezTo>
                <a:cubicBezTo>
                  <a:pt x="289" y="1360"/>
                  <a:pt x="295" y="1360"/>
                  <a:pt x="301" y="1360"/>
                </a:cubicBezTo>
                <a:cubicBezTo>
                  <a:pt x="378" y="1348"/>
                  <a:pt x="384" y="1270"/>
                  <a:pt x="366" y="1164"/>
                </a:cubicBezTo>
                <a:cubicBezTo>
                  <a:pt x="354" y="1074"/>
                  <a:pt x="301" y="1039"/>
                  <a:pt x="236" y="1039"/>
                </a:cubicBezTo>
                <a:cubicBezTo>
                  <a:pt x="230" y="1039"/>
                  <a:pt x="218" y="1039"/>
                  <a:pt x="212" y="1039"/>
                </a:cubicBezTo>
                <a:cubicBezTo>
                  <a:pt x="135" y="1045"/>
                  <a:pt x="81" y="1098"/>
                  <a:pt x="93" y="1199"/>
                </a:cubicBezTo>
                <a:close/>
                <a:moveTo>
                  <a:pt x="671" y="1606"/>
                </a:moveTo>
                <a:cubicBezTo>
                  <a:pt x="665" y="1606"/>
                  <a:pt x="654" y="1606"/>
                  <a:pt x="648" y="1606"/>
                </a:cubicBezTo>
                <a:cubicBezTo>
                  <a:pt x="582" y="1606"/>
                  <a:pt x="511" y="1576"/>
                  <a:pt x="458" y="1522"/>
                </a:cubicBezTo>
                <a:cubicBezTo>
                  <a:pt x="357" y="1534"/>
                  <a:pt x="363" y="1707"/>
                  <a:pt x="363" y="1814"/>
                </a:cubicBezTo>
                <a:cubicBezTo>
                  <a:pt x="363" y="1904"/>
                  <a:pt x="511" y="1969"/>
                  <a:pt x="630" y="1969"/>
                </a:cubicBezTo>
                <a:cubicBezTo>
                  <a:pt x="636" y="1969"/>
                  <a:pt x="642" y="1969"/>
                  <a:pt x="648" y="1969"/>
                </a:cubicBezTo>
                <a:cubicBezTo>
                  <a:pt x="648" y="1916"/>
                  <a:pt x="648" y="1844"/>
                  <a:pt x="665" y="1779"/>
                </a:cubicBezTo>
                <a:cubicBezTo>
                  <a:pt x="683" y="1695"/>
                  <a:pt x="719" y="1659"/>
                  <a:pt x="754" y="1641"/>
                </a:cubicBezTo>
                <a:cubicBezTo>
                  <a:pt x="748" y="1624"/>
                  <a:pt x="737" y="1606"/>
                  <a:pt x="719" y="1588"/>
                </a:cubicBezTo>
                <a:cubicBezTo>
                  <a:pt x="707" y="1594"/>
                  <a:pt x="689" y="1600"/>
                  <a:pt x="671" y="1606"/>
                </a:cubicBezTo>
                <a:close/>
                <a:moveTo>
                  <a:pt x="461" y="1375"/>
                </a:moveTo>
                <a:cubicBezTo>
                  <a:pt x="472" y="1476"/>
                  <a:pt x="573" y="1536"/>
                  <a:pt x="650" y="1536"/>
                </a:cubicBezTo>
                <a:cubicBezTo>
                  <a:pt x="656" y="1536"/>
                  <a:pt x="662" y="1536"/>
                  <a:pt x="662" y="1536"/>
                </a:cubicBezTo>
                <a:cubicBezTo>
                  <a:pt x="739" y="1524"/>
                  <a:pt x="745" y="1447"/>
                  <a:pt x="728" y="1340"/>
                </a:cubicBezTo>
                <a:cubicBezTo>
                  <a:pt x="716" y="1251"/>
                  <a:pt x="662" y="1215"/>
                  <a:pt x="597" y="1215"/>
                </a:cubicBezTo>
                <a:cubicBezTo>
                  <a:pt x="591" y="1215"/>
                  <a:pt x="585" y="1215"/>
                  <a:pt x="573" y="1215"/>
                </a:cubicBezTo>
                <a:cubicBezTo>
                  <a:pt x="502" y="1221"/>
                  <a:pt x="443" y="1274"/>
                  <a:pt x="461" y="1375"/>
                </a:cubicBezTo>
                <a:close/>
                <a:moveTo>
                  <a:pt x="1009" y="1782"/>
                </a:moveTo>
                <a:cubicBezTo>
                  <a:pt x="943" y="1782"/>
                  <a:pt x="872" y="1752"/>
                  <a:pt x="818" y="1698"/>
                </a:cubicBezTo>
                <a:cubicBezTo>
                  <a:pt x="723" y="1710"/>
                  <a:pt x="723" y="1883"/>
                  <a:pt x="723" y="1990"/>
                </a:cubicBezTo>
                <a:cubicBezTo>
                  <a:pt x="723" y="2074"/>
                  <a:pt x="872" y="2145"/>
                  <a:pt x="997" y="2145"/>
                </a:cubicBezTo>
                <a:cubicBezTo>
                  <a:pt x="1080" y="2145"/>
                  <a:pt x="1146" y="2116"/>
                  <a:pt x="1146" y="2032"/>
                </a:cubicBezTo>
                <a:cubicBezTo>
                  <a:pt x="1146" y="1919"/>
                  <a:pt x="1152" y="1835"/>
                  <a:pt x="1080" y="1764"/>
                </a:cubicBezTo>
                <a:cubicBezTo>
                  <a:pt x="1068" y="1770"/>
                  <a:pt x="1051" y="1776"/>
                  <a:pt x="1033" y="1776"/>
                </a:cubicBezTo>
                <a:cubicBezTo>
                  <a:pt x="1027" y="1776"/>
                  <a:pt x="1021" y="1782"/>
                  <a:pt x="1009" y="1782"/>
                </a:cubicBezTo>
                <a:close/>
                <a:moveTo>
                  <a:pt x="816" y="1545"/>
                </a:moveTo>
                <a:cubicBezTo>
                  <a:pt x="828" y="1641"/>
                  <a:pt x="931" y="1707"/>
                  <a:pt x="1009" y="1707"/>
                </a:cubicBezTo>
                <a:cubicBezTo>
                  <a:pt x="1015" y="1707"/>
                  <a:pt x="1021" y="1701"/>
                  <a:pt x="1027" y="1701"/>
                </a:cubicBezTo>
                <a:cubicBezTo>
                  <a:pt x="1099" y="1695"/>
                  <a:pt x="1111" y="1611"/>
                  <a:pt x="1093" y="1510"/>
                </a:cubicBezTo>
                <a:cubicBezTo>
                  <a:pt x="1075" y="1420"/>
                  <a:pt x="1027" y="1378"/>
                  <a:pt x="961" y="1378"/>
                </a:cubicBezTo>
                <a:cubicBezTo>
                  <a:pt x="949" y="1378"/>
                  <a:pt x="943" y="1378"/>
                  <a:pt x="937" y="1384"/>
                </a:cubicBezTo>
                <a:cubicBezTo>
                  <a:pt x="858" y="1390"/>
                  <a:pt x="804" y="1444"/>
                  <a:pt x="816" y="1545"/>
                </a:cubicBezTo>
                <a:close/>
                <a:moveTo>
                  <a:pt x="1707" y="455"/>
                </a:moveTo>
                <a:cubicBezTo>
                  <a:pt x="798" y="12"/>
                  <a:pt x="798" y="12"/>
                  <a:pt x="798" y="12"/>
                </a:cubicBezTo>
                <a:cubicBezTo>
                  <a:pt x="768" y="0"/>
                  <a:pt x="750" y="12"/>
                  <a:pt x="750" y="42"/>
                </a:cubicBezTo>
                <a:cubicBezTo>
                  <a:pt x="750" y="993"/>
                  <a:pt x="750" y="993"/>
                  <a:pt x="750" y="993"/>
                </a:cubicBezTo>
                <a:cubicBezTo>
                  <a:pt x="750" y="1023"/>
                  <a:pt x="768" y="1053"/>
                  <a:pt x="798" y="1065"/>
                </a:cubicBezTo>
                <a:cubicBezTo>
                  <a:pt x="1564" y="1436"/>
                  <a:pt x="1564" y="1436"/>
                  <a:pt x="1564" y="1436"/>
                </a:cubicBezTo>
                <a:cubicBezTo>
                  <a:pt x="1564" y="1299"/>
                  <a:pt x="1564" y="1299"/>
                  <a:pt x="1564" y="1299"/>
                </a:cubicBezTo>
                <a:cubicBezTo>
                  <a:pt x="876" y="964"/>
                  <a:pt x="876" y="964"/>
                  <a:pt x="876" y="964"/>
                </a:cubicBezTo>
                <a:cubicBezTo>
                  <a:pt x="876" y="185"/>
                  <a:pt x="876" y="185"/>
                  <a:pt x="876" y="185"/>
                </a:cubicBezTo>
                <a:cubicBezTo>
                  <a:pt x="1642" y="557"/>
                  <a:pt x="1642" y="557"/>
                  <a:pt x="1642" y="557"/>
                </a:cubicBezTo>
                <a:cubicBezTo>
                  <a:pt x="1654" y="515"/>
                  <a:pt x="1678" y="479"/>
                  <a:pt x="1707" y="455"/>
                </a:cubicBezTo>
                <a:close/>
                <a:moveTo>
                  <a:pt x="2016" y="678"/>
                </a:moveTo>
                <a:cubicBezTo>
                  <a:pt x="2046" y="554"/>
                  <a:pt x="1962" y="483"/>
                  <a:pt x="1878" y="483"/>
                </a:cubicBezTo>
                <a:cubicBezTo>
                  <a:pt x="1799" y="483"/>
                  <a:pt x="1727" y="536"/>
                  <a:pt x="1727" y="648"/>
                </a:cubicBezTo>
                <a:cubicBezTo>
                  <a:pt x="1721" y="772"/>
                  <a:pt x="1793" y="849"/>
                  <a:pt x="1866" y="849"/>
                </a:cubicBezTo>
                <a:cubicBezTo>
                  <a:pt x="1926" y="849"/>
                  <a:pt x="1992" y="796"/>
                  <a:pt x="2016" y="678"/>
                </a:cubicBezTo>
                <a:close/>
                <a:moveTo>
                  <a:pt x="1837" y="2070"/>
                </a:moveTo>
                <a:cubicBezTo>
                  <a:pt x="1729" y="2129"/>
                  <a:pt x="1795" y="2213"/>
                  <a:pt x="1945" y="2141"/>
                </a:cubicBezTo>
                <a:cubicBezTo>
                  <a:pt x="1956" y="2135"/>
                  <a:pt x="1962" y="2129"/>
                  <a:pt x="1962" y="2123"/>
                </a:cubicBezTo>
                <a:cubicBezTo>
                  <a:pt x="1962" y="1614"/>
                  <a:pt x="1962" y="1614"/>
                  <a:pt x="1962" y="1614"/>
                </a:cubicBezTo>
                <a:cubicBezTo>
                  <a:pt x="1968" y="1614"/>
                  <a:pt x="1968" y="1620"/>
                  <a:pt x="1974" y="1620"/>
                </a:cubicBezTo>
                <a:cubicBezTo>
                  <a:pt x="1998" y="1638"/>
                  <a:pt x="2040" y="1644"/>
                  <a:pt x="2040" y="1614"/>
                </a:cubicBezTo>
                <a:cubicBezTo>
                  <a:pt x="2040" y="1123"/>
                  <a:pt x="2040" y="1123"/>
                  <a:pt x="2040" y="1123"/>
                </a:cubicBezTo>
                <a:cubicBezTo>
                  <a:pt x="2040" y="1063"/>
                  <a:pt x="2046" y="1009"/>
                  <a:pt x="1921" y="955"/>
                </a:cubicBezTo>
                <a:cubicBezTo>
                  <a:pt x="1921" y="955"/>
                  <a:pt x="1921" y="955"/>
                  <a:pt x="1915" y="955"/>
                </a:cubicBezTo>
                <a:cubicBezTo>
                  <a:pt x="1861" y="979"/>
                  <a:pt x="1819" y="1015"/>
                  <a:pt x="1777" y="1099"/>
                </a:cubicBezTo>
                <a:cubicBezTo>
                  <a:pt x="1759" y="1027"/>
                  <a:pt x="1765" y="961"/>
                  <a:pt x="1807" y="914"/>
                </a:cubicBezTo>
                <a:cubicBezTo>
                  <a:pt x="1735" y="884"/>
                  <a:pt x="1645" y="848"/>
                  <a:pt x="1567" y="818"/>
                </a:cubicBezTo>
                <a:cubicBezTo>
                  <a:pt x="1472" y="782"/>
                  <a:pt x="1388" y="746"/>
                  <a:pt x="1322" y="710"/>
                </a:cubicBezTo>
                <a:cubicBezTo>
                  <a:pt x="1232" y="578"/>
                  <a:pt x="1107" y="782"/>
                  <a:pt x="1286" y="794"/>
                </a:cubicBezTo>
                <a:cubicBezTo>
                  <a:pt x="1370" y="836"/>
                  <a:pt x="1478" y="890"/>
                  <a:pt x="1567" y="937"/>
                </a:cubicBezTo>
                <a:cubicBezTo>
                  <a:pt x="1603" y="955"/>
                  <a:pt x="1633" y="973"/>
                  <a:pt x="1663" y="985"/>
                </a:cubicBezTo>
                <a:cubicBezTo>
                  <a:pt x="1663" y="1518"/>
                  <a:pt x="1663" y="1518"/>
                  <a:pt x="1663" y="1518"/>
                </a:cubicBezTo>
                <a:cubicBezTo>
                  <a:pt x="1663" y="1518"/>
                  <a:pt x="1663" y="1818"/>
                  <a:pt x="1663" y="1986"/>
                </a:cubicBezTo>
                <a:cubicBezTo>
                  <a:pt x="1550" y="2046"/>
                  <a:pt x="1615" y="2129"/>
                  <a:pt x="1765" y="2058"/>
                </a:cubicBezTo>
                <a:cubicBezTo>
                  <a:pt x="1777" y="2052"/>
                  <a:pt x="1783" y="2046"/>
                  <a:pt x="1783" y="2040"/>
                </a:cubicBezTo>
                <a:cubicBezTo>
                  <a:pt x="1783" y="1518"/>
                  <a:pt x="1783" y="1518"/>
                  <a:pt x="1783" y="1518"/>
                </a:cubicBezTo>
                <a:cubicBezTo>
                  <a:pt x="1837" y="1542"/>
                  <a:pt x="1837" y="1542"/>
                  <a:pt x="1837" y="1542"/>
                </a:cubicBezTo>
                <a:cubicBezTo>
                  <a:pt x="1837" y="2070"/>
                  <a:pt x="1837" y="2070"/>
                  <a:pt x="1837" y="2070"/>
                </a:cubicBezTo>
                <a:cubicBezTo>
                  <a:pt x="1837" y="2070"/>
                  <a:pt x="1837" y="2070"/>
                  <a:pt x="1837" y="20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3046" y="5428258"/>
            <a:ext cx="3304777" cy="865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8361" y="4145280"/>
            <a:ext cx="3224223" cy="8893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9394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</a:t>
            </a:r>
            <a:r>
              <a:rPr lang="en-US" dirty="0"/>
              <a:t>of </a:t>
            </a:r>
            <a:r>
              <a:rPr lang="en-US" dirty="0" smtClean="0"/>
              <a:t>Instructor Led </a:t>
            </a:r>
            <a:r>
              <a:rPr lang="en-US" dirty="0"/>
              <a:t>Training</a:t>
            </a:r>
            <a:endParaRPr lang="en-US" i="1" dirty="0"/>
          </a:p>
        </p:txBody>
      </p:sp>
      <p:sp>
        <p:nvSpPr>
          <p:cNvPr id="20" name="Freeform 13"/>
          <p:cNvSpPr>
            <a:spLocks noEditPoints="1"/>
          </p:cNvSpPr>
          <p:nvPr/>
        </p:nvSpPr>
        <p:spPr bwMode="auto">
          <a:xfrm>
            <a:off x="333715" y="2298019"/>
            <a:ext cx="1080384" cy="892459"/>
          </a:xfrm>
          <a:custGeom>
            <a:avLst/>
            <a:gdLst>
              <a:gd name="T0" fmla="*/ 2462 w 2480"/>
              <a:gd name="T1" fmla="*/ 1656 h 2048"/>
              <a:gd name="T2" fmla="*/ 2370 w 2480"/>
              <a:gd name="T3" fmla="*/ 1565 h 2048"/>
              <a:gd name="T4" fmla="*/ 486 w 2480"/>
              <a:gd name="T5" fmla="*/ 269 h 2048"/>
              <a:gd name="T6" fmla="*/ 455 w 2480"/>
              <a:gd name="T7" fmla="*/ 13 h 2048"/>
              <a:gd name="T8" fmla="*/ 2217 w 2480"/>
              <a:gd name="T9" fmla="*/ 1144 h 2048"/>
              <a:gd name="T10" fmla="*/ 2251 w 2480"/>
              <a:gd name="T11" fmla="*/ 1229 h 2048"/>
              <a:gd name="T12" fmla="*/ 2217 w 2480"/>
              <a:gd name="T13" fmla="*/ 900 h 2048"/>
              <a:gd name="T14" fmla="*/ 2251 w 2480"/>
              <a:gd name="T15" fmla="*/ 986 h 2048"/>
              <a:gd name="T16" fmla="*/ 2217 w 2480"/>
              <a:gd name="T17" fmla="*/ 653 h 2048"/>
              <a:gd name="T18" fmla="*/ 2251 w 2480"/>
              <a:gd name="T19" fmla="*/ 738 h 2048"/>
              <a:gd name="T20" fmla="*/ 2217 w 2480"/>
              <a:gd name="T21" fmla="*/ 410 h 2048"/>
              <a:gd name="T22" fmla="*/ 2251 w 2480"/>
              <a:gd name="T23" fmla="*/ 495 h 2048"/>
              <a:gd name="T24" fmla="*/ 1971 w 2480"/>
              <a:gd name="T25" fmla="*/ 288 h 2048"/>
              <a:gd name="T26" fmla="*/ 1886 w 2480"/>
              <a:gd name="T27" fmla="*/ 250 h 2048"/>
              <a:gd name="T28" fmla="*/ 1765 w 2480"/>
              <a:gd name="T29" fmla="*/ 250 h 2048"/>
              <a:gd name="T30" fmla="*/ 1679 w 2480"/>
              <a:gd name="T31" fmla="*/ 288 h 2048"/>
              <a:gd name="T32" fmla="*/ 1485 w 2480"/>
              <a:gd name="T33" fmla="*/ 212 h 2048"/>
              <a:gd name="T34" fmla="*/ 1187 w 2480"/>
              <a:gd name="T35" fmla="*/ 288 h 2048"/>
              <a:gd name="T36" fmla="*/ 1187 w 2480"/>
              <a:gd name="T37" fmla="*/ 212 h 2048"/>
              <a:gd name="T38" fmla="*/ 990 w 2480"/>
              <a:gd name="T39" fmla="*/ 288 h 2048"/>
              <a:gd name="T40" fmla="*/ 905 w 2480"/>
              <a:gd name="T41" fmla="*/ 250 h 2048"/>
              <a:gd name="T42" fmla="*/ 783 w 2480"/>
              <a:gd name="T43" fmla="*/ 250 h 2048"/>
              <a:gd name="T44" fmla="*/ 698 w 2480"/>
              <a:gd name="T45" fmla="*/ 288 h 2048"/>
              <a:gd name="T46" fmla="*/ 2214 w 2480"/>
              <a:gd name="T47" fmla="*/ 212 h 2048"/>
              <a:gd name="T48" fmla="*/ 1971 w 2480"/>
              <a:gd name="T49" fmla="*/ 1387 h 2048"/>
              <a:gd name="T50" fmla="*/ 1971 w 2480"/>
              <a:gd name="T51" fmla="*/ 1463 h 2048"/>
              <a:gd name="T52" fmla="*/ 1679 w 2480"/>
              <a:gd name="T53" fmla="*/ 1387 h 2048"/>
              <a:gd name="T54" fmla="*/ 1765 w 2480"/>
              <a:gd name="T55" fmla="*/ 1425 h 2048"/>
              <a:gd name="T56" fmla="*/ 1522 w 2480"/>
              <a:gd name="T57" fmla="*/ 1425 h 2048"/>
              <a:gd name="T58" fmla="*/ 1436 w 2480"/>
              <a:gd name="T59" fmla="*/ 1463 h 2048"/>
              <a:gd name="T60" fmla="*/ 1187 w 2480"/>
              <a:gd name="T61" fmla="*/ 1463 h 2048"/>
              <a:gd name="T62" fmla="*/ 2166 w 2480"/>
              <a:gd name="T63" fmla="*/ 1463 h 2048"/>
              <a:gd name="T64" fmla="*/ 2166 w 2480"/>
              <a:gd name="T65" fmla="*/ 1387 h 2048"/>
              <a:gd name="T66" fmla="*/ 1423 w 2480"/>
              <a:gd name="T67" fmla="*/ 662 h 2048"/>
              <a:gd name="T68" fmla="*/ 1423 w 2480"/>
              <a:gd name="T69" fmla="*/ 801 h 2048"/>
              <a:gd name="T70" fmla="*/ 1423 w 2480"/>
              <a:gd name="T71" fmla="*/ 801 h 2048"/>
              <a:gd name="T72" fmla="*/ 1918 w 2480"/>
              <a:gd name="T73" fmla="*/ 1013 h 2048"/>
              <a:gd name="T74" fmla="*/ 690 w 2480"/>
              <a:gd name="T75" fmla="*/ 1579 h 2048"/>
              <a:gd name="T76" fmla="*/ 450 w 2480"/>
              <a:gd name="T77" fmla="*/ 1579 h 2048"/>
              <a:gd name="T78" fmla="*/ 284 w 2480"/>
              <a:gd name="T79" fmla="*/ 1475 h 2048"/>
              <a:gd name="T80" fmla="*/ 855 w 2480"/>
              <a:gd name="T81" fmla="*/ 1475 h 2048"/>
              <a:gd name="T82" fmla="*/ 215 w 2480"/>
              <a:gd name="T83" fmla="*/ 1223 h 2048"/>
              <a:gd name="T84" fmla="*/ 0 w 2480"/>
              <a:gd name="T85" fmla="*/ 966 h 2048"/>
              <a:gd name="T86" fmla="*/ 141 w 2480"/>
              <a:gd name="T87" fmla="*/ 526 h 2048"/>
              <a:gd name="T88" fmla="*/ 570 w 2480"/>
              <a:gd name="T89" fmla="*/ 342 h 2048"/>
              <a:gd name="T90" fmla="*/ 994 w 2480"/>
              <a:gd name="T91" fmla="*/ 526 h 2048"/>
              <a:gd name="T92" fmla="*/ 1134 w 2480"/>
              <a:gd name="T93" fmla="*/ 966 h 2048"/>
              <a:gd name="T94" fmla="*/ 902 w 2480"/>
              <a:gd name="T95" fmla="*/ 1370 h 2048"/>
              <a:gd name="T96" fmla="*/ 448 w 2480"/>
              <a:gd name="T97" fmla="*/ 1468 h 2048"/>
              <a:gd name="T98" fmla="*/ 564 w 2480"/>
              <a:gd name="T99" fmla="*/ 667 h 2048"/>
              <a:gd name="T100" fmla="*/ 564 w 2480"/>
              <a:gd name="T101" fmla="*/ 667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480" h="2048">
                <a:moveTo>
                  <a:pt x="2462" y="13"/>
                </a:moveTo>
                <a:cubicBezTo>
                  <a:pt x="2474" y="25"/>
                  <a:pt x="2480" y="37"/>
                  <a:pt x="2480" y="55"/>
                </a:cubicBezTo>
                <a:cubicBezTo>
                  <a:pt x="2480" y="55"/>
                  <a:pt x="2480" y="55"/>
                  <a:pt x="2480" y="1620"/>
                </a:cubicBezTo>
                <a:cubicBezTo>
                  <a:pt x="2480" y="1638"/>
                  <a:pt x="2474" y="1650"/>
                  <a:pt x="2462" y="1656"/>
                </a:cubicBezTo>
                <a:cubicBezTo>
                  <a:pt x="2450" y="1668"/>
                  <a:pt x="2437" y="1675"/>
                  <a:pt x="2425" y="1675"/>
                </a:cubicBezTo>
                <a:cubicBezTo>
                  <a:pt x="2425" y="1675"/>
                  <a:pt x="2425" y="1675"/>
                  <a:pt x="975" y="1675"/>
                </a:cubicBezTo>
                <a:cubicBezTo>
                  <a:pt x="975" y="1675"/>
                  <a:pt x="975" y="1675"/>
                  <a:pt x="975" y="1565"/>
                </a:cubicBezTo>
                <a:cubicBezTo>
                  <a:pt x="975" y="1565"/>
                  <a:pt x="975" y="1565"/>
                  <a:pt x="2370" y="1565"/>
                </a:cubicBezTo>
                <a:cubicBezTo>
                  <a:pt x="2370" y="1565"/>
                  <a:pt x="2370" y="1565"/>
                  <a:pt x="2370" y="110"/>
                </a:cubicBezTo>
                <a:cubicBezTo>
                  <a:pt x="2370" y="110"/>
                  <a:pt x="2370" y="110"/>
                  <a:pt x="547" y="110"/>
                </a:cubicBezTo>
                <a:cubicBezTo>
                  <a:pt x="547" y="110"/>
                  <a:pt x="547" y="110"/>
                  <a:pt x="547" y="233"/>
                </a:cubicBezTo>
                <a:cubicBezTo>
                  <a:pt x="529" y="239"/>
                  <a:pt x="504" y="251"/>
                  <a:pt x="486" y="269"/>
                </a:cubicBezTo>
                <a:cubicBezTo>
                  <a:pt x="486" y="269"/>
                  <a:pt x="486" y="269"/>
                  <a:pt x="443" y="318"/>
                </a:cubicBezTo>
                <a:cubicBezTo>
                  <a:pt x="443" y="318"/>
                  <a:pt x="443" y="318"/>
                  <a:pt x="437" y="312"/>
                </a:cubicBezTo>
                <a:cubicBezTo>
                  <a:pt x="437" y="312"/>
                  <a:pt x="437" y="312"/>
                  <a:pt x="437" y="55"/>
                </a:cubicBezTo>
                <a:cubicBezTo>
                  <a:pt x="437" y="37"/>
                  <a:pt x="443" y="25"/>
                  <a:pt x="455" y="13"/>
                </a:cubicBezTo>
                <a:cubicBezTo>
                  <a:pt x="468" y="7"/>
                  <a:pt x="480" y="0"/>
                  <a:pt x="492" y="0"/>
                </a:cubicBezTo>
                <a:cubicBezTo>
                  <a:pt x="492" y="0"/>
                  <a:pt x="492" y="0"/>
                  <a:pt x="2425" y="0"/>
                </a:cubicBezTo>
                <a:cubicBezTo>
                  <a:pt x="2437" y="0"/>
                  <a:pt x="2450" y="7"/>
                  <a:pt x="2462" y="13"/>
                </a:cubicBezTo>
                <a:close/>
                <a:moveTo>
                  <a:pt x="2217" y="1144"/>
                </a:moveTo>
                <a:cubicBezTo>
                  <a:pt x="2200" y="1144"/>
                  <a:pt x="2183" y="1162"/>
                  <a:pt x="2183" y="1180"/>
                </a:cubicBezTo>
                <a:cubicBezTo>
                  <a:pt x="2183" y="1229"/>
                  <a:pt x="2183" y="1229"/>
                  <a:pt x="2183" y="1229"/>
                </a:cubicBezTo>
                <a:cubicBezTo>
                  <a:pt x="2183" y="1253"/>
                  <a:pt x="2200" y="1265"/>
                  <a:pt x="2217" y="1265"/>
                </a:cubicBezTo>
                <a:cubicBezTo>
                  <a:pt x="2234" y="1265"/>
                  <a:pt x="2251" y="1253"/>
                  <a:pt x="2251" y="1229"/>
                </a:cubicBezTo>
                <a:cubicBezTo>
                  <a:pt x="2251" y="1180"/>
                  <a:pt x="2251" y="1180"/>
                  <a:pt x="2251" y="1180"/>
                </a:cubicBezTo>
                <a:cubicBezTo>
                  <a:pt x="2251" y="1162"/>
                  <a:pt x="2234" y="1144"/>
                  <a:pt x="2217" y="1144"/>
                </a:cubicBezTo>
                <a:close/>
                <a:moveTo>
                  <a:pt x="2251" y="937"/>
                </a:moveTo>
                <a:cubicBezTo>
                  <a:pt x="2251" y="919"/>
                  <a:pt x="2234" y="900"/>
                  <a:pt x="2217" y="900"/>
                </a:cubicBezTo>
                <a:cubicBezTo>
                  <a:pt x="2200" y="900"/>
                  <a:pt x="2183" y="919"/>
                  <a:pt x="2183" y="937"/>
                </a:cubicBezTo>
                <a:cubicBezTo>
                  <a:pt x="2183" y="986"/>
                  <a:pt x="2183" y="986"/>
                  <a:pt x="2183" y="986"/>
                </a:cubicBezTo>
                <a:cubicBezTo>
                  <a:pt x="2183" y="1010"/>
                  <a:pt x="2200" y="1022"/>
                  <a:pt x="2217" y="1022"/>
                </a:cubicBezTo>
                <a:cubicBezTo>
                  <a:pt x="2234" y="1022"/>
                  <a:pt x="2251" y="1010"/>
                  <a:pt x="2251" y="986"/>
                </a:cubicBezTo>
                <a:cubicBezTo>
                  <a:pt x="2251" y="937"/>
                  <a:pt x="2251" y="937"/>
                  <a:pt x="2251" y="937"/>
                </a:cubicBezTo>
                <a:cubicBezTo>
                  <a:pt x="2251" y="937"/>
                  <a:pt x="2251" y="937"/>
                  <a:pt x="2251" y="937"/>
                </a:cubicBezTo>
                <a:close/>
                <a:moveTo>
                  <a:pt x="2251" y="689"/>
                </a:moveTo>
                <a:cubicBezTo>
                  <a:pt x="2251" y="671"/>
                  <a:pt x="2234" y="653"/>
                  <a:pt x="2217" y="653"/>
                </a:cubicBezTo>
                <a:cubicBezTo>
                  <a:pt x="2200" y="653"/>
                  <a:pt x="2183" y="671"/>
                  <a:pt x="2183" y="689"/>
                </a:cubicBezTo>
                <a:cubicBezTo>
                  <a:pt x="2183" y="738"/>
                  <a:pt x="2183" y="738"/>
                  <a:pt x="2183" y="738"/>
                </a:cubicBezTo>
                <a:cubicBezTo>
                  <a:pt x="2183" y="762"/>
                  <a:pt x="2200" y="774"/>
                  <a:pt x="2217" y="774"/>
                </a:cubicBezTo>
                <a:cubicBezTo>
                  <a:pt x="2234" y="774"/>
                  <a:pt x="2251" y="762"/>
                  <a:pt x="2251" y="738"/>
                </a:cubicBezTo>
                <a:cubicBezTo>
                  <a:pt x="2251" y="689"/>
                  <a:pt x="2251" y="689"/>
                  <a:pt x="2251" y="689"/>
                </a:cubicBezTo>
                <a:cubicBezTo>
                  <a:pt x="2251" y="689"/>
                  <a:pt x="2251" y="689"/>
                  <a:pt x="2251" y="689"/>
                </a:cubicBezTo>
                <a:close/>
                <a:moveTo>
                  <a:pt x="2251" y="446"/>
                </a:moveTo>
                <a:cubicBezTo>
                  <a:pt x="2251" y="428"/>
                  <a:pt x="2234" y="410"/>
                  <a:pt x="2217" y="410"/>
                </a:cubicBezTo>
                <a:cubicBezTo>
                  <a:pt x="2200" y="410"/>
                  <a:pt x="2183" y="428"/>
                  <a:pt x="2183" y="446"/>
                </a:cubicBezTo>
                <a:cubicBezTo>
                  <a:pt x="2183" y="495"/>
                  <a:pt x="2183" y="495"/>
                  <a:pt x="2183" y="495"/>
                </a:cubicBezTo>
                <a:cubicBezTo>
                  <a:pt x="2183" y="519"/>
                  <a:pt x="2200" y="531"/>
                  <a:pt x="2217" y="531"/>
                </a:cubicBezTo>
                <a:cubicBezTo>
                  <a:pt x="2234" y="531"/>
                  <a:pt x="2251" y="519"/>
                  <a:pt x="2251" y="495"/>
                </a:cubicBezTo>
                <a:cubicBezTo>
                  <a:pt x="2251" y="446"/>
                  <a:pt x="2251" y="446"/>
                  <a:pt x="2251" y="446"/>
                </a:cubicBezTo>
                <a:cubicBezTo>
                  <a:pt x="2251" y="446"/>
                  <a:pt x="2251" y="446"/>
                  <a:pt x="2251" y="446"/>
                </a:cubicBezTo>
                <a:close/>
                <a:moveTo>
                  <a:pt x="1923" y="288"/>
                </a:moveTo>
                <a:cubicBezTo>
                  <a:pt x="1971" y="288"/>
                  <a:pt x="1971" y="288"/>
                  <a:pt x="1971" y="288"/>
                </a:cubicBezTo>
                <a:cubicBezTo>
                  <a:pt x="1989" y="288"/>
                  <a:pt x="2008" y="276"/>
                  <a:pt x="2008" y="250"/>
                </a:cubicBezTo>
                <a:cubicBezTo>
                  <a:pt x="2008" y="231"/>
                  <a:pt x="1989" y="212"/>
                  <a:pt x="1971" y="212"/>
                </a:cubicBezTo>
                <a:cubicBezTo>
                  <a:pt x="1923" y="212"/>
                  <a:pt x="1923" y="212"/>
                  <a:pt x="1923" y="212"/>
                </a:cubicBezTo>
                <a:cubicBezTo>
                  <a:pt x="1904" y="212"/>
                  <a:pt x="1886" y="231"/>
                  <a:pt x="1886" y="250"/>
                </a:cubicBezTo>
                <a:cubicBezTo>
                  <a:pt x="1886" y="276"/>
                  <a:pt x="1904" y="288"/>
                  <a:pt x="1923" y="288"/>
                </a:cubicBezTo>
                <a:close/>
                <a:moveTo>
                  <a:pt x="1679" y="288"/>
                </a:moveTo>
                <a:cubicBezTo>
                  <a:pt x="1728" y="288"/>
                  <a:pt x="1728" y="288"/>
                  <a:pt x="1728" y="288"/>
                </a:cubicBezTo>
                <a:cubicBezTo>
                  <a:pt x="1746" y="288"/>
                  <a:pt x="1765" y="276"/>
                  <a:pt x="1765" y="250"/>
                </a:cubicBezTo>
                <a:cubicBezTo>
                  <a:pt x="1765" y="231"/>
                  <a:pt x="1746" y="212"/>
                  <a:pt x="1728" y="212"/>
                </a:cubicBezTo>
                <a:cubicBezTo>
                  <a:pt x="1679" y="212"/>
                  <a:pt x="1679" y="212"/>
                  <a:pt x="1679" y="212"/>
                </a:cubicBezTo>
                <a:cubicBezTo>
                  <a:pt x="1661" y="212"/>
                  <a:pt x="1643" y="231"/>
                  <a:pt x="1643" y="250"/>
                </a:cubicBezTo>
                <a:cubicBezTo>
                  <a:pt x="1643" y="276"/>
                  <a:pt x="1661" y="288"/>
                  <a:pt x="1679" y="288"/>
                </a:cubicBezTo>
                <a:close/>
                <a:moveTo>
                  <a:pt x="1436" y="288"/>
                </a:moveTo>
                <a:cubicBezTo>
                  <a:pt x="1485" y="288"/>
                  <a:pt x="1485" y="288"/>
                  <a:pt x="1485" y="288"/>
                </a:cubicBezTo>
                <a:cubicBezTo>
                  <a:pt x="1503" y="288"/>
                  <a:pt x="1522" y="276"/>
                  <a:pt x="1522" y="250"/>
                </a:cubicBezTo>
                <a:cubicBezTo>
                  <a:pt x="1522" y="231"/>
                  <a:pt x="1503" y="212"/>
                  <a:pt x="1485" y="212"/>
                </a:cubicBezTo>
                <a:cubicBezTo>
                  <a:pt x="1436" y="212"/>
                  <a:pt x="1436" y="212"/>
                  <a:pt x="1436" y="212"/>
                </a:cubicBezTo>
                <a:cubicBezTo>
                  <a:pt x="1418" y="212"/>
                  <a:pt x="1400" y="231"/>
                  <a:pt x="1400" y="250"/>
                </a:cubicBezTo>
                <a:cubicBezTo>
                  <a:pt x="1400" y="276"/>
                  <a:pt x="1418" y="288"/>
                  <a:pt x="1436" y="288"/>
                </a:cubicBezTo>
                <a:close/>
                <a:moveTo>
                  <a:pt x="1187" y="288"/>
                </a:moveTo>
                <a:cubicBezTo>
                  <a:pt x="1239" y="288"/>
                  <a:pt x="1239" y="288"/>
                  <a:pt x="1239" y="288"/>
                </a:cubicBezTo>
                <a:cubicBezTo>
                  <a:pt x="1259" y="288"/>
                  <a:pt x="1279" y="276"/>
                  <a:pt x="1279" y="250"/>
                </a:cubicBezTo>
                <a:cubicBezTo>
                  <a:pt x="1279" y="231"/>
                  <a:pt x="1259" y="212"/>
                  <a:pt x="1239" y="212"/>
                </a:cubicBezTo>
                <a:cubicBezTo>
                  <a:pt x="1187" y="212"/>
                  <a:pt x="1187" y="212"/>
                  <a:pt x="1187" y="212"/>
                </a:cubicBezTo>
                <a:cubicBezTo>
                  <a:pt x="1168" y="212"/>
                  <a:pt x="1148" y="231"/>
                  <a:pt x="1148" y="250"/>
                </a:cubicBezTo>
                <a:cubicBezTo>
                  <a:pt x="1148" y="276"/>
                  <a:pt x="1168" y="288"/>
                  <a:pt x="1187" y="288"/>
                </a:cubicBezTo>
                <a:close/>
                <a:moveTo>
                  <a:pt x="941" y="288"/>
                </a:moveTo>
                <a:cubicBezTo>
                  <a:pt x="990" y="288"/>
                  <a:pt x="990" y="288"/>
                  <a:pt x="990" y="288"/>
                </a:cubicBezTo>
                <a:cubicBezTo>
                  <a:pt x="1008" y="288"/>
                  <a:pt x="1026" y="276"/>
                  <a:pt x="1026" y="250"/>
                </a:cubicBezTo>
                <a:cubicBezTo>
                  <a:pt x="1026" y="231"/>
                  <a:pt x="1008" y="212"/>
                  <a:pt x="990" y="212"/>
                </a:cubicBezTo>
                <a:cubicBezTo>
                  <a:pt x="941" y="212"/>
                  <a:pt x="941" y="212"/>
                  <a:pt x="941" y="212"/>
                </a:cubicBezTo>
                <a:cubicBezTo>
                  <a:pt x="923" y="212"/>
                  <a:pt x="905" y="231"/>
                  <a:pt x="905" y="250"/>
                </a:cubicBezTo>
                <a:cubicBezTo>
                  <a:pt x="905" y="276"/>
                  <a:pt x="923" y="288"/>
                  <a:pt x="941" y="288"/>
                </a:cubicBezTo>
                <a:close/>
                <a:moveTo>
                  <a:pt x="698" y="288"/>
                </a:moveTo>
                <a:cubicBezTo>
                  <a:pt x="747" y="288"/>
                  <a:pt x="747" y="288"/>
                  <a:pt x="747" y="288"/>
                </a:cubicBezTo>
                <a:cubicBezTo>
                  <a:pt x="765" y="288"/>
                  <a:pt x="783" y="276"/>
                  <a:pt x="783" y="250"/>
                </a:cubicBezTo>
                <a:cubicBezTo>
                  <a:pt x="783" y="231"/>
                  <a:pt x="765" y="212"/>
                  <a:pt x="747" y="212"/>
                </a:cubicBezTo>
                <a:cubicBezTo>
                  <a:pt x="698" y="212"/>
                  <a:pt x="698" y="212"/>
                  <a:pt x="698" y="212"/>
                </a:cubicBezTo>
                <a:cubicBezTo>
                  <a:pt x="680" y="212"/>
                  <a:pt x="662" y="231"/>
                  <a:pt x="662" y="250"/>
                </a:cubicBezTo>
                <a:cubicBezTo>
                  <a:pt x="662" y="276"/>
                  <a:pt x="680" y="288"/>
                  <a:pt x="698" y="288"/>
                </a:cubicBezTo>
                <a:close/>
                <a:moveTo>
                  <a:pt x="2166" y="288"/>
                </a:moveTo>
                <a:cubicBezTo>
                  <a:pt x="2214" y="288"/>
                  <a:pt x="2214" y="288"/>
                  <a:pt x="2214" y="288"/>
                </a:cubicBezTo>
                <a:cubicBezTo>
                  <a:pt x="2232" y="288"/>
                  <a:pt x="2251" y="276"/>
                  <a:pt x="2251" y="250"/>
                </a:cubicBezTo>
                <a:cubicBezTo>
                  <a:pt x="2251" y="231"/>
                  <a:pt x="2232" y="212"/>
                  <a:pt x="2214" y="212"/>
                </a:cubicBezTo>
                <a:cubicBezTo>
                  <a:pt x="2166" y="212"/>
                  <a:pt x="2166" y="212"/>
                  <a:pt x="2166" y="212"/>
                </a:cubicBezTo>
                <a:cubicBezTo>
                  <a:pt x="2147" y="212"/>
                  <a:pt x="2129" y="231"/>
                  <a:pt x="2129" y="250"/>
                </a:cubicBezTo>
                <a:cubicBezTo>
                  <a:pt x="2129" y="276"/>
                  <a:pt x="2147" y="288"/>
                  <a:pt x="2166" y="288"/>
                </a:cubicBezTo>
                <a:close/>
                <a:moveTo>
                  <a:pt x="1971" y="1387"/>
                </a:moveTo>
                <a:cubicBezTo>
                  <a:pt x="1923" y="1387"/>
                  <a:pt x="1923" y="1387"/>
                  <a:pt x="1923" y="1387"/>
                </a:cubicBezTo>
                <a:cubicBezTo>
                  <a:pt x="1904" y="1387"/>
                  <a:pt x="1886" y="1406"/>
                  <a:pt x="1886" y="1425"/>
                </a:cubicBezTo>
                <a:cubicBezTo>
                  <a:pt x="1886" y="1450"/>
                  <a:pt x="1904" y="1463"/>
                  <a:pt x="1923" y="1463"/>
                </a:cubicBezTo>
                <a:cubicBezTo>
                  <a:pt x="1971" y="1463"/>
                  <a:pt x="1971" y="1463"/>
                  <a:pt x="1971" y="1463"/>
                </a:cubicBezTo>
                <a:cubicBezTo>
                  <a:pt x="1989" y="1463"/>
                  <a:pt x="2008" y="1450"/>
                  <a:pt x="2008" y="1425"/>
                </a:cubicBezTo>
                <a:cubicBezTo>
                  <a:pt x="2008" y="1406"/>
                  <a:pt x="1989" y="1387"/>
                  <a:pt x="1971" y="1387"/>
                </a:cubicBezTo>
                <a:close/>
                <a:moveTo>
                  <a:pt x="1728" y="1387"/>
                </a:moveTo>
                <a:cubicBezTo>
                  <a:pt x="1679" y="1387"/>
                  <a:pt x="1679" y="1387"/>
                  <a:pt x="1679" y="1387"/>
                </a:cubicBezTo>
                <a:cubicBezTo>
                  <a:pt x="1661" y="1387"/>
                  <a:pt x="1643" y="1406"/>
                  <a:pt x="1643" y="1425"/>
                </a:cubicBezTo>
                <a:cubicBezTo>
                  <a:pt x="1643" y="1450"/>
                  <a:pt x="1661" y="1463"/>
                  <a:pt x="1679" y="1463"/>
                </a:cubicBezTo>
                <a:cubicBezTo>
                  <a:pt x="1728" y="1463"/>
                  <a:pt x="1728" y="1463"/>
                  <a:pt x="1728" y="1463"/>
                </a:cubicBezTo>
                <a:cubicBezTo>
                  <a:pt x="1746" y="1463"/>
                  <a:pt x="1765" y="1450"/>
                  <a:pt x="1765" y="1425"/>
                </a:cubicBezTo>
                <a:cubicBezTo>
                  <a:pt x="1765" y="1406"/>
                  <a:pt x="1746" y="1387"/>
                  <a:pt x="1728" y="1387"/>
                </a:cubicBezTo>
                <a:close/>
                <a:moveTo>
                  <a:pt x="1436" y="1463"/>
                </a:moveTo>
                <a:cubicBezTo>
                  <a:pt x="1485" y="1463"/>
                  <a:pt x="1485" y="1463"/>
                  <a:pt x="1485" y="1463"/>
                </a:cubicBezTo>
                <a:cubicBezTo>
                  <a:pt x="1503" y="1463"/>
                  <a:pt x="1522" y="1450"/>
                  <a:pt x="1522" y="1425"/>
                </a:cubicBezTo>
                <a:cubicBezTo>
                  <a:pt x="1522" y="1406"/>
                  <a:pt x="1503" y="1387"/>
                  <a:pt x="1485" y="1387"/>
                </a:cubicBezTo>
                <a:cubicBezTo>
                  <a:pt x="1436" y="1387"/>
                  <a:pt x="1436" y="1387"/>
                  <a:pt x="1436" y="1387"/>
                </a:cubicBezTo>
                <a:cubicBezTo>
                  <a:pt x="1418" y="1387"/>
                  <a:pt x="1400" y="1406"/>
                  <a:pt x="1400" y="1425"/>
                </a:cubicBezTo>
                <a:cubicBezTo>
                  <a:pt x="1400" y="1450"/>
                  <a:pt x="1418" y="1463"/>
                  <a:pt x="1436" y="1463"/>
                </a:cubicBezTo>
                <a:close/>
                <a:moveTo>
                  <a:pt x="1239" y="1387"/>
                </a:moveTo>
                <a:cubicBezTo>
                  <a:pt x="1187" y="1387"/>
                  <a:pt x="1187" y="1387"/>
                  <a:pt x="1187" y="1387"/>
                </a:cubicBezTo>
                <a:cubicBezTo>
                  <a:pt x="1168" y="1387"/>
                  <a:pt x="1148" y="1406"/>
                  <a:pt x="1148" y="1425"/>
                </a:cubicBezTo>
                <a:cubicBezTo>
                  <a:pt x="1148" y="1450"/>
                  <a:pt x="1168" y="1463"/>
                  <a:pt x="1187" y="1463"/>
                </a:cubicBezTo>
                <a:cubicBezTo>
                  <a:pt x="1239" y="1463"/>
                  <a:pt x="1239" y="1463"/>
                  <a:pt x="1239" y="1463"/>
                </a:cubicBezTo>
                <a:cubicBezTo>
                  <a:pt x="1259" y="1463"/>
                  <a:pt x="1279" y="1450"/>
                  <a:pt x="1279" y="1425"/>
                </a:cubicBezTo>
                <a:cubicBezTo>
                  <a:pt x="1279" y="1406"/>
                  <a:pt x="1259" y="1387"/>
                  <a:pt x="1239" y="1387"/>
                </a:cubicBezTo>
                <a:close/>
                <a:moveTo>
                  <a:pt x="2166" y="1463"/>
                </a:moveTo>
                <a:cubicBezTo>
                  <a:pt x="2214" y="1463"/>
                  <a:pt x="2214" y="1463"/>
                  <a:pt x="2214" y="1463"/>
                </a:cubicBezTo>
                <a:cubicBezTo>
                  <a:pt x="2232" y="1463"/>
                  <a:pt x="2251" y="1450"/>
                  <a:pt x="2251" y="1425"/>
                </a:cubicBezTo>
                <a:cubicBezTo>
                  <a:pt x="2251" y="1406"/>
                  <a:pt x="2232" y="1387"/>
                  <a:pt x="2214" y="1387"/>
                </a:cubicBezTo>
                <a:cubicBezTo>
                  <a:pt x="2166" y="1387"/>
                  <a:pt x="2166" y="1387"/>
                  <a:pt x="2166" y="1387"/>
                </a:cubicBezTo>
                <a:cubicBezTo>
                  <a:pt x="2147" y="1387"/>
                  <a:pt x="2129" y="1406"/>
                  <a:pt x="2129" y="1425"/>
                </a:cubicBezTo>
                <a:cubicBezTo>
                  <a:pt x="2129" y="1450"/>
                  <a:pt x="2147" y="1463"/>
                  <a:pt x="2166" y="1463"/>
                </a:cubicBezTo>
                <a:close/>
                <a:moveTo>
                  <a:pt x="1423" y="585"/>
                </a:moveTo>
                <a:cubicBezTo>
                  <a:pt x="1423" y="662"/>
                  <a:pt x="1423" y="662"/>
                  <a:pt x="1423" y="662"/>
                </a:cubicBezTo>
                <a:cubicBezTo>
                  <a:pt x="1918" y="662"/>
                  <a:pt x="1918" y="662"/>
                  <a:pt x="1918" y="662"/>
                </a:cubicBezTo>
                <a:cubicBezTo>
                  <a:pt x="1918" y="585"/>
                  <a:pt x="1918" y="585"/>
                  <a:pt x="1918" y="585"/>
                </a:cubicBezTo>
                <a:cubicBezTo>
                  <a:pt x="1423" y="585"/>
                  <a:pt x="1423" y="585"/>
                  <a:pt x="1423" y="585"/>
                </a:cubicBezTo>
                <a:close/>
                <a:moveTo>
                  <a:pt x="1423" y="801"/>
                </a:moveTo>
                <a:cubicBezTo>
                  <a:pt x="1423" y="873"/>
                  <a:pt x="1423" y="873"/>
                  <a:pt x="1423" y="873"/>
                </a:cubicBezTo>
                <a:cubicBezTo>
                  <a:pt x="1918" y="873"/>
                  <a:pt x="1918" y="873"/>
                  <a:pt x="1918" y="873"/>
                </a:cubicBezTo>
                <a:cubicBezTo>
                  <a:pt x="1918" y="801"/>
                  <a:pt x="1918" y="801"/>
                  <a:pt x="1918" y="801"/>
                </a:cubicBezTo>
                <a:cubicBezTo>
                  <a:pt x="1423" y="801"/>
                  <a:pt x="1423" y="801"/>
                  <a:pt x="1423" y="801"/>
                </a:cubicBezTo>
                <a:close/>
                <a:moveTo>
                  <a:pt x="1423" y="1013"/>
                </a:moveTo>
                <a:cubicBezTo>
                  <a:pt x="1423" y="1090"/>
                  <a:pt x="1423" y="1090"/>
                  <a:pt x="1423" y="1090"/>
                </a:cubicBezTo>
                <a:cubicBezTo>
                  <a:pt x="1918" y="1090"/>
                  <a:pt x="1918" y="1090"/>
                  <a:pt x="1918" y="1090"/>
                </a:cubicBezTo>
                <a:cubicBezTo>
                  <a:pt x="1918" y="1013"/>
                  <a:pt x="1918" y="1013"/>
                  <a:pt x="1918" y="1013"/>
                </a:cubicBezTo>
                <a:cubicBezTo>
                  <a:pt x="1423" y="1013"/>
                  <a:pt x="1423" y="1013"/>
                  <a:pt x="1423" y="1013"/>
                </a:cubicBezTo>
                <a:close/>
                <a:moveTo>
                  <a:pt x="788" y="1524"/>
                </a:moveTo>
                <a:cubicBezTo>
                  <a:pt x="769" y="1548"/>
                  <a:pt x="745" y="1567"/>
                  <a:pt x="714" y="1573"/>
                </a:cubicBezTo>
                <a:cubicBezTo>
                  <a:pt x="708" y="1579"/>
                  <a:pt x="696" y="1579"/>
                  <a:pt x="690" y="1579"/>
                </a:cubicBezTo>
                <a:cubicBezTo>
                  <a:pt x="665" y="1579"/>
                  <a:pt x="647" y="1573"/>
                  <a:pt x="622" y="1554"/>
                </a:cubicBezTo>
                <a:cubicBezTo>
                  <a:pt x="573" y="1518"/>
                  <a:pt x="573" y="1518"/>
                  <a:pt x="573" y="1518"/>
                </a:cubicBezTo>
                <a:cubicBezTo>
                  <a:pt x="517" y="1554"/>
                  <a:pt x="517" y="1554"/>
                  <a:pt x="517" y="1554"/>
                </a:cubicBezTo>
                <a:cubicBezTo>
                  <a:pt x="499" y="1573"/>
                  <a:pt x="474" y="1579"/>
                  <a:pt x="450" y="1579"/>
                </a:cubicBezTo>
                <a:cubicBezTo>
                  <a:pt x="444" y="1579"/>
                  <a:pt x="438" y="1579"/>
                  <a:pt x="431" y="1573"/>
                </a:cubicBezTo>
                <a:cubicBezTo>
                  <a:pt x="401" y="1567"/>
                  <a:pt x="370" y="1548"/>
                  <a:pt x="358" y="1524"/>
                </a:cubicBezTo>
                <a:cubicBezTo>
                  <a:pt x="321" y="1463"/>
                  <a:pt x="321" y="1463"/>
                  <a:pt x="321" y="1463"/>
                </a:cubicBezTo>
                <a:cubicBezTo>
                  <a:pt x="284" y="1475"/>
                  <a:pt x="284" y="1475"/>
                  <a:pt x="284" y="1475"/>
                </a:cubicBezTo>
                <a:cubicBezTo>
                  <a:pt x="284" y="2048"/>
                  <a:pt x="284" y="2048"/>
                  <a:pt x="284" y="2048"/>
                </a:cubicBezTo>
                <a:cubicBezTo>
                  <a:pt x="573" y="1890"/>
                  <a:pt x="573" y="1890"/>
                  <a:pt x="573" y="1890"/>
                </a:cubicBezTo>
                <a:cubicBezTo>
                  <a:pt x="855" y="2048"/>
                  <a:pt x="855" y="2048"/>
                  <a:pt x="855" y="2048"/>
                </a:cubicBezTo>
                <a:cubicBezTo>
                  <a:pt x="855" y="1475"/>
                  <a:pt x="855" y="1475"/>
                  <a:pt x="855" y="1475"/>
                </a:cubicBezTo>
                <a:cubicBezTo>
                  <a:pt x="819" y="1463"/>
                  <a:pt x="819" y="1463"/>
                  <a:pt x="819" y="1463"/>
                </a:cubicBezTo>
                <a:cubicBezTo>
                  <a:pt x="788" y="1524"/>
                  <a:pt x="788" y="1524"/>
                  <a:pt x="788" y="1524"/>
                </a:cubicBezTo>
                <a:cubicBezTo>
                  <a:pt x="788" y="1524"/>
                  <a:pt x="788" y="1524"/>
                  <a:pt x="788" y="1524"/>
                </a:cubicBezTo>
                <a:close/>
                <a:moveTo>
                  <a:pt x="215" y="1223"/>
                </a:moveTo>
                <a:cubicBezTo>
                  <a:pt x="215" y="1223"/>
                  <a:pt x="215" y="1223"/>
                  <a:pt x="215" y="1223"/>
                </a:cubicBezTo>
                <a:cubicBezTo>
                  <a:pt x="74" y="1192"/>
                  <a:pt x="74" y="1192"/>
                  <a:pt x="74" y="1192"/>
                </a:cubicBezTo>
                <a:cubicBezTo>
                  <a:pt x="74" y="1192"/>
                  <a:pt x="74" y="1192"/>
                  <a:pt x="117" y="1058"/>
                </a:cubicBezTo>
                <a:cubicBezTo>
                  <a:pt x="117" y="1058"/>
                  <a:pt x="117" y="1058"/>
                  <a:pt x="0" y="966"/>
                </a:cubicBezTo>
                <a:cubicBezTo>
                  <a:pt x="0" y="966"/>
                  <a:pt x="0" y="966"/>
                  <a:pt x="98" y="862"/>
                </a:cubicBezTo>
                <a:cubicBezTo>
                  <a:pt x="98" y="862"/>
                  <a:pt x="98" y="862"/>
                  <a:pt x="25" y="734"/>
                </a:cubicBezTo>
                <a:cubicBezTo>
                  <a:pt x="25" y="734"/>
                  <a:pt x="25" y="734"/>
                  <a:pt x="160" y="673"/>
                </a:cubicBezTo>
                <a:cubicBezTo>
                  <a:pt x="160" y="673"/>
                  <a:pt x="160" y="673"/>
                  <a:pt x="141" y="526"/>
                </a:cubicBezTo>
                <a:cubicBezTo>
                  <a:pt x="141" y="526"/>
                  <a:pt x="141" y="526"/>
                  <a:pt x="289" y="526"/>
                </a:cubicBezTo>
                <a:cubicBezTo>
                  <a:pt x="289" y="526"/>
                  <a:pt x="289" y="526"/>
                  <a:pt x="338" y="391"/>
                </a:cubicBezTo>
                <a:cubicBezTo>
                  <a:pt x="338" y="391"/>
                  <a:pt x="338" y="391"/>
                  <a:pt x="472" y="446"/>
                </a:cubicBezTo>
                <a:cubicBezTo>
                  <a:pt x="472" y="446"/>
                  <a:pt x="472" y="446"/>
                  <a:pt x="570" y="342"/>
                </a:cubicBezTo>
                <a:cubicBezTo>
                  <a:pt x="570" y="342"/>
                  <a:pt x="570" y="342"/>
                  <a:pt x="669" y="446"/>
                </a:cubicBezTo>
                <a:cubicBezTo>
                  <a:pt x="669" y="446"/>
                  <a:pt x="669" y="446"/>
                  <a:pt x="803" y="391"/>
                </a:cubicBezTo>
                <a:cubicBezTo>
                  <a:pt x="803" y="391"/>
                  <a:pt x="803" y="391"/>
                  <a:pt x="846" y="526"/>
                </a:cubicBezTo>
                <a:cubicBezTo>
                  <a:pt x="846" y="526"/>
                  <a:pt x="846" y="526"/>
                  <a:pt x="994" y="526"/>
                </a:cubicBezTo>
                <a:cubicBezTo>
                  <a:pt x="994" y="526"/>
                  <a:pt x="994" y="526"/>
                  <a:pt x="975" y="673"/>
                </a:cubicBezTo>
                <a:cubicBezTo>
                  <a:pt x="975" y="673"/>
                  <a:pt x="975" y="673"/>
                  <a:pt x="1110" y="734"/>
                </a:cubicBezTo>
                <a:cubicBezTo>
                  <a:pt x="1110" y="734"/>
                  <a:pt x="1110" y="734"/>
                  <a:pt x="1036" y="862"/>
                </a:cubicBezTo>
                <a:cubicBezTo>
                  <a:pt x="1036" y="862"/>
                  <a:pt x="1036" y="862"/>
                  <a:pt x="1134" y="966"/>
                </a:cubicBezTo>
                <a:cubicBezTo>
                  <a:pt x="1134" y="966"/>
                  <a:pt x="1134" y="966"/>
                  <a:pt x="1018" y="1058"/>
                </a:cubicBezTo>
                <a:cubicBezTo>
                  <a:pt x="1018" y="1058"/>
                  <a:pt x="1018" y="1058"/>
                  <a:pt x="1061" y="1192"/>
                </a:cubicBezTo>
                <a:cubicBezTo>
                  <a:pt x="1061" y="1192"/>
                  <a:pt x="1061" y="1192"/>
                  <a:pt x="920" y="1223"/>
                </a:cubicBezTo>
                <a:cubicBezTo>
                  <a:pt x="920" y="1223"/>
                  <a:pt x="920" y="1223"/>
                  <a:pt x="902" y="1370"/>
                </a:cubicBezTo>
                <a:cubicBezTo>
                  <a:pt x="902" y="1370"/>
                  <a:pt x="902" y="1370"/>
                  <a:pt x="761" y="1339"/>
                </a:cubicBezTo>
                <a:cubicBezTo>
                  <a:pt x="761" y="1339"/>
                  <a:pt x="761" y="1339"/>
                  <a:pt x="687" y="1468"/>
                </a:cubicBezTo>
                <a:cubicBezTo>
                  <a:pt x="687" y="1468"/>
                  <a:pt x="687" y="1468"/>
                  <a:pt x="570" y="1382"/>
                </a:cubicBezTo>
                <a:cubicBezTo>
                  <a:pt x="570" y="1382"/>
                  <a:pt x="570" y="1382"/>
                  <a:pt x="448" y="1468"/>
                </a:cubicBezTo>
                <a:cubicBezTo>
                  <a:pt x="448" y="1468"/>
                  <a:pt x="448" y="1468"/>
                  <a:pt x="374" y="1339"/>
                </a:cubicBezTo>
                <a:cubicBezTo>
                  <a:pt x="374" y="1339"/>
                  <a:pt x="374" y="1339"/>
                  <a:pt x="233" y="1370"/>
                </a:cubicBezTo>
                <a:cubicBezTo>
                  <a:pt x="233" y="1370"/>
                  <a:pt x="233" y="1370"/>
                  <a:pt x="215" y="1223"/>
                </a:cubicBezTo>
                <a:close/>
                <a:moveTo>
                  <a:pt x="564" y="667"/>
                </a:moveTo>
                <a:cubicBezTo>
                  <a:pt x="436" y="667"/>
                  <a:pt x="331" y="777"/>
                  <a:pt x="331" y="905"/>
                </a:cubicBezTo>
                <a:cubicBezTo>
                  <a:pt x="331" y="1033"/>
                  <a:pt x="436" y="1143"/>
                  <a:pt x="570" y="1137"/>
                </a:cubicBezTo>
                <a:cubicBezTo>
                  <a:pt x="699" y="1137"/>
                  <a:pt x="803" y="1033"/>
                  <a:pt x="803" y="905"/>
                </a:cubicBezTo>
                <a:cubicBezTo>
                  <a:pt x="803" y="770"/>
                  <a:pt x="699" y="667"/>
                  <a:pt x="564" y="667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74639" y="2347216"/>
            <a:ext cx="11310903" cy="794064"/>
          </a:xfrm>
          <a:prstGeom prst="rect">
            <a:avLst/>
          </a:prstGeom>
          <a:noFill/>
        </p:spPr>
        <p:txBody>
          <a:bodyPr vert="horz" wrap="square" lIns="182880" tIns="146304" rIns="182880" bIns="146304" rtlCol="0">
            <a:spAutoFit/>
          </a:bodyPr>
          <a:lstStyle>
            <a:lvl1pPr marL="342900" marR="0" indent="-3429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40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584200" marR="0" indent="-2413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4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8001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0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10287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8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2573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8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2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>
                <a:gradFill>
                  <a:gsLst>
                    <a:gs pos="8300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Certification </a:t>
            </a:r>
            <a:r>
              <a:rPr lang="en-US" sz="3600" dirty="0" smtClean="0">
                <a:gradFill>
                  <a:gsLst>
                    <a:gs pos="8300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exams—the </a:t>
            </a:r>
            <a:r>
              <a:rPr lang="en-US" sz="3600" dirty="0">
                <a:gradFill>
                  <a:gsLst>
                    <a:gs pos="8300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end goal of training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3140" y="949554"/>
            <a:ext cx="103398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gradFill>
                  <a:gsLst>
                    <a:gs pos="83000">
                      <a:schemeClr val="accent1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+mj-lt"/>
              </a:rPr>
              <a:t>LEARNING IS THE PATH TO CERTIFICATION</a:t>
            </a:r>
            <a:endParaRPr lang="en-US" sz="3200" dirty="0">
              <a:gradFill>
                <a:gsLst>
                  <a:gs pos="83000">
                    <a:schemeClr val="accent1"/>
                  </a:gs>
                  <a:gs pos="100000">
                    <a:schemeClr val="accent1"/>
                  </a:gs>
                </a:gsLst>
                <a:lin ang="5400000" scaled="1"/>
              </a:gradFill>
              <a:latin typeface="+mj-lt"/>
            </a:endParaRPr>
          </a:p>
        </p:txBody>
      </p:sp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10930741" y="325421"/>
            <a:ext cx="866775" cy="936625"/>
          </a:xfrm>
          <a:custGeom>
            <a:avLst/>
            <a:gdLst>
              <a:gd name="T0" fmla="*/ 303 w 2046"/>
              <a:gd name="T1" fmla="*/ 1609 h 2213"/>
              <a:gd name="T2" fmla="*/ 0 w 2046"/>
              <a:gd name="T3" fmla="*/ 1645 h 2213"/>
              <a:gd name="T4" fmla="*/ 285 w 2046"/>
              <a:gd name="T5" fmla="*/ 1435 h 2213"/>
              <a:gd name="T6" fmla="*/ 362 w 2046"/>
              <a:gd name="T7" fmla="*/ 1417 h 2213"/>
              <a:gd name="T8" fmla="*/ 93 w 2046"/>
              <a:gd name="T9" fmla="*/ 1199 h 2213"/>
              <a:gd name="T10" fmla="*/ 301 w 2046"/>
              <a:gd name="T11" fmla="*/ 1360 h 2213"/>
              <a:gd name="T12" fmla="*/ 236 w 2046"/>
              <a:gd name="T13" fmla="*/ 1039 h 2213"/>
              <a:gd name="T14" fmla="*/ 93 w 2046"/>
              <a:gd name="T15" fmla="*/ 1199 h 2213"/>
              <a:gd name="T16" fmla="*/ 648 w 2046"/>
              <a:gd name="T17" fmla="*/ 1606 h 2213"/>
              <a:gd name="T18" fmla="*/ 363 w 2046"/>
              <a:gd name="T19" fmla="*/ 1814 h 2213"/>
              <a:gd name="T20" fmla="*/ 648 w 2046"/>
              <a:gd name="T21" fmla="*/ 1969 h 2213"/>
              <a:gd name="T22" fmla="*/ 754 w 2046"/>
              <a:gd name="T23" fmla="*/ 1641 h 2213"/>
              <a:gd name="T24" fmla="*/ 671 w 2046"/>
              <a:gd name="T25" fmla="*/ 1606 h 2213"/>
              <a:gd name="T26" fmla="*/ 650 w 2046"/>
              <a:gd name="T27" fmla="*/ 1536 h 2213"/>
              <a:gd name="T28" fmla="*/ 728 w 2046"/>
              <a:gd name="T29" fmla="*/ 1340 h 2213"/>
              <a:gd name="T30" fmla="*/ 573 w 2046"/>
              <a:gd name="T31" fmla="*/ 1215 h 2213"/>
              <a:gd name="T32" fmla="*/ 1009 w 2046"/>
              <a:gd name="T33" fmla="*/ 1782 h 2213"/>
              <a:gd name="T34" fmla="*/ 723 w 2046"/>
              <a:gd name="T35" fmla="*/ 1990 h 2213"/>
              <a:gd name="T36" fmla="*/ 1146 w 2046"/>
              <a:gd name="T37" fmla="*/ 2032 h 2213"/>
              <a:gd name="T38" fmla="*/ 1033 w 2046"/>
              <a:gd name="T39" fmla="*/ 1776 h 2213"/>
              <a:gd name="T40" fmla="*/ 816 w 2046"/>
              <a:gd name="T41" fmla="*/ 1545 h 2213"/>
              <a:gd name="T42" fmla="*/ 1027 w 2046"/>
              <a:gd name="T43" fmla="*/ 1701 h 2213"/>
              <a:gd name="T44" fmla="*/ 961 w 2046"/>
              <a:gd name="T45" fmla="*/ 1378 h 2213"/>
              <a:gd name="T46" fmla="*/ 816 w 2046"/>
              <a:gd name="T47" fmla="*/ 1545 h 2213"/>
              <a:gd name="T48" fmla="*/ 798 w 2046"/>
              <a:gd name="T49" fmla="*/ 12 h 2213"/>
              <a:gd name="T50" fmla="*/ 750 w 2046"/>
              <a:gd name="T51" fmla="*/ 993 h 2213"/>
              <a:gd name="T52" fmla="*/ 1564 w 2046"/>
              <a:gd name="T53" fmla="*/ 1436 h 2213"/>
              <a:gd name="T54" fmla="*/ 876 w 2046"/>
              <a:gd name="T55" fmla="*/ 964 h 2213"/>
              <a:gd name="T56" fmla="*/ 1642 w 2046"/>
              <a:gd name="T57" fmla="*/ 557 h 2213"/>
              <a:gd name="T58" fmla="*/ 2016 w 2046"/>
              <a:gd name="T59" fmla="*/ 678 h 2213"/>
              <a:gd name="T60" fmla="*/ 1727 w 2046"/>
              <a:gd name="T61" fmla="*/ 648 h 2213"/>
              <a:gd name="T62" fmla="*/ 2016 w 2046"/>
              <a:gd name="T63" fmla="*/ 678 h 2213"/>
              <a:gd name="T64" fmla="*/ 1945 w 2046"/>
              <a:gd name="T65" fmla="*/ 2141 h 2213"/>
              <a:gd name="T66" fmla="*/ 1962 w 2046"/>
              <a:gd name="T67" fmla="*/ 1614 h 2213"/>
              <a:gd name="T68" fmla="*/ 2040 w 2046"/>
              <a:gd name="T69" fmla="*/ 1614 h 2213"/>
              <a:gd name="T70" fmla="*/ 1921 w 2046"/>
              <a:gd name="T71" fmla="*/ 955 h 2213"/>
              <a:gd name="T72" fmla="*/ 1777 w 2046"/>
              <a:gd name="T73" fmla="*/ 1099 h 2213"/>
              <a:gd name="T74" fmla="*/ 1567 w 2046"/>
              <a:gd name="T75" fmla="*/ 818 h 2213"/>
              <a:gd name="T76" fmla="*/ 1286 w 2046"/>
              <a:gd name="T77" fmla="*/ 794 h 2213"/>
              <a:gd name="T78" fmla="*/ 1663 w 2046"/>
              <a:gd name="T79" fmla="*/ 985 h 2213"/>
              <a:gd name="T80" fmla="*/ 1663 w 2046"/>
              <a:gd name="T81" fmla="*/ 1986 h 2213"/>
              <a:gd name="T82" fmla="*/ 1783 w 2046"/>
              <a:gd name="T83" fmla="*/ 2040 h 2213"/>
              <a:gd name="T84" fmla="*/ 1837 w 2046"/>
              <a:gd name="T85" fmla="*/ 1542 h 2213"/>
              <a:gd name="T86" fmla="*/ 1837 w 2046"/>
              <a:gd name="T87" fmla="*/ 2070 h 2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046" h="2213">
                <a:moveTo>
                  <a:pt x="398" y="1471"/>
                </a:moveTo>
                <a:cubicBezTo>
                  <a:pt x="362" y="1489"/>
                  <a:pt x="320" y="1531"/>
                  <a:pt x="303" y="1609"/>
                </a:cubicBezTo>
                <a:cubicBezTo>
                  <a:pt x="291" y="1675"/>
                  <a:pt x="291" y="1747"/>
                  <a:pt x="291" y="1801"/>
                </a:cubicBezTo>
                <a:cubicBezTo>
                  <a:pt x="166" y="1807"/>
                  <a:pt x="0" y="1735"/>
                  <a:pt x="0" y="1645"/>
                </a:cubicBezTo>
                <a:cubicBezTo>
                  <a:pt x="0" y="1537"/>
                  <a:pt x="0" y="1363"/>
                  <a:pt x="95" y="1351"/>
                </a:cubicBezTo>
                <a:cubicBezTo>
                  <a:pt x="148" y="1405"/>
                  <a:pt x="220" y="1435"/>
                  <a:pt x="285" y="1435"/>
                </a:cubicBezTo>
                <a:cubicBezTo>
                  <a:pt x="297" y="1435"/>
                  <a:pt x="303" y="1435"/>
                  <a:pt x="314" y="1429"/>
                </a:cubicBezTo>
                <a:cubicBezTo>
                  <a:pt x="332" y="1429"/>
                  <a:pt x="344" y="1423"/>
                  <a:pt x="362" y="1417"/>
                </a:cubicBezTo>
                <a:cubicBezTo>
                  <a:pt x="374" y="1435"/>
                  <a:pt x="386" y="1453"/>
                  <a:pt x="398" y="1471"/>
                </a:cubicBezTo>
                <a:close/>
                <a:moveTo>
                  <a:pt x="93" y="1199"/>
                </a:moveTo>
                <a:cubicBezTo>
                  <a:pt x="105" y="1300"/>
                  <a:pt x="212" y="1360"/>
                  <a:pt x="283" y="1360"/>
                </a:cubicBezTo>
                <a:cubicBezTo>
                  <a:pt x="289" y="1360"/>
                  <a:pt x="295" y="1360"/>
                  <a:pt x="301" y="1360"/>
                </a:cubicBezTo>
                <a:cubicBezTo>
                  <a:pt x="378" y="1348"/>
                  <a:pt x="384" y="1270"/>
                  <a:pt x="366" y="1164"/>
                </a:cubicBezTo>
                <a:cubicBezTo>
                  <a:pt x="354" y="1074"/>
                  <a:pt x="301" y="1039"/>
                  <a:pt x="236" y="1039"/>
                </a:cubicBezTo>
                <a:cubicBezTo>
                  <a:pt x="230" y="1039"/>
                  <a:pt x="218" y="1039"/>
                  <a:pt x="212" y="1039"/>
                </a:cubicBezTo>
                <a:cubicBezTo>
                  <a:pt x="135" y="1045"/>
                  <a:pt x="81" y="1098"/>
                  <a:pt x="93" y="1199"/>
                </a:cubicBezTo>
                <a:close/>
                <a:moveTo>
                  <a:pt x="671" y="1606"/>
                </a:moveTo>
                <a:cubicBezTo>
                  <a:pt x="665" y="1606"/>
                  <a:pt x="654" y="1606"/>
                  <a:pt x="648" y="1606"/>
                </a:cubicBezTo>
                <a:cubicBezTo>
                  <a:pt x="582" y="1606"/>
                  <a:pt x="511" y="1576"/>
                  <a:pt x="458" y="1522"/>
                </a:cubicBezTo>
                <a:cubicBezTo>
                  <a:pt x="357" y="1534"/>
                  <a:pt x="363" y="1707"/>
                  <a:pt x="363" y="1814"/>
                </a:cubicBezTo>
                <a:cubicBezTo>
                  <a:pt x="363" y="1904"/>
                  <a:pt x="511" y="1969"/>
                  <a:pt x="630" y="1969"/>
                </a:cubicBezTo>
                <a:cubicBezTo>
                  <a:pt x="636" y="1969"/>
                  <a:pt x="642" y="1969"/>
                  <a:pt x="648" y="1969"/>
                </a:cubicBezTo>
                <a:cubicBezTo>
                  <a:pt x="648" y="1916"/>
                  <a:pt x="648" y="1844"/>
                  <a:pt x="665" y="1779"/>
                </a:cubicBezTo>
                <a:cubicBezTo>
                  <a:pt x="683" y="1695"/>
                  <a:pt x="719" y="1659"/>
                  <a:pt x="754" y="1641"/>
                </a:cubicBezTo>
                <a:cubicBezTo>
                  <a:pt x="748" y="1624"/>
                  <a:pt x="737" y="1606"/>
                  <a:pt x="719" y="1588"/>
                </a:cubicBezTo>
                <a:cubicBezTo>
                  <a:pt x="707" y="1594"/>
                  <a:pt x="689" y="1600"/>
                  <a:pt x="671" y="1606"/>
                </a:cubicBezTo>
                <a:close/>
                <a:moveTo>
                  <a:pt x="461" y="1375"/>
                </a:moveTo>
                <a:cubicBezTo>
                  <a:pt x="472" y="1476"/>
                  <a:pt x="573" y="1536"/>
                  <a:pt x="650" y="1536"/>
                </a:cubicBezTo>
                <a:cubicBezTo>
                  <a:pt x="656" y="1536"/>
                  <a:pt x="662" y="1536"/>
                  <a:pt x="662" y="1536"/>
                </a:cubicBezTo>
                <a:cubicBezTo>
                  <a:pt x="739" y="1524"/>
                  <a:pt x="745" y="1447"/>
                  <a:pt x="728" y="1340"/>
                </a:cubicBezTo>
                <a:cubicBezTo>
                  <a:pt x="716" y="1251"/>
                  <a:pt x="662" y="1215"/>
                  <a:pt x="597" y="1215"/>
                </a:cubicBezTo>
                <a:cubicBezTo>
                  <a:pt x="591" y="1215"/>
                  <a:pt x="585" y="1215"/>
                  <a:pt x="573" y="1215"/>
                </a:cubicBezTo>
                <a:cubicBezTo>
                  <a:pt x="502" y="1221"/>
                  <a:pt x="443" y="1274"/>
                  <a:pt x="461" y="1375"/>
                </a:cubicBezTo>
                <a:close/>
                <a:moveTo>
                  <a:pt x="1009" y="1782"/>
                </a:moveTo>
                <a:cubicBezTo>
                  <a:pt x="943" y="1782"/>
                  <a:pt x="872" y="1752"/>
                  <a:pt x="818" y="1698"/>
                </a:cubicBezTo>
                <a:cubicBezTo>
                  <a:pt x="723" y="1710"/>
                  <a:pt x="723" y="1883"/>
                  <a:pt x="723" y="1990"/>
                </a:cubicBezTo>
                <a:cubicBezTo>
                  <a:pt x="723" y="2074"/>
                  <a:pt x="872" y="2145"/>
                  <a:pt x="997" y="2145"/>
                </a:cubicBezTo>
                <a:cubicBezTo>
                  <a:pt x="1080" y="2145"/>
                  <a:pt x="1146" y="2116"/>
                  <a:pt x="1146" y="2032"/>
                </a:cubicBezTo>
                <a:cubicBezTo>
                  <a:pt x="1146" y="1919"/>
                  <a:pt x="1152" y="1835"/>
                  <a:pt x="1080" y="1764"/>
                </a:cubicBezTo>
                <a:cubicBezTo>
                  <a:pt x="1068" y="1770"/>
                  <a:pt x="1051" y="1776"/>
                  <a:pt x="1033" y="1776"/>
                </a:cubicBezTo>
                <a:cubicBezTo>
                  <a:pt x="1027" y="1776"/>
                  <a:pt x="1021" y="1782"/>
                  <a:pt x="1009" y="1782"/>
                </a:cubicBezTo>
                <a:close/>
                <a:moveTo>
                  <a:pt x="816" y="1545"/>
                </a:moveTo>
                <a:cubicBezTo>
                  <a:pt x="828" y="1641"/>
                  <a:pt x="931" y="1707"/>
                  <a:pt x="1009" y="1707"/>
                </a:cubicBezTo>
                <a:cubicBezTo>
                  <a:pt x="1015" y="1707"/>
                  <a:pt x="1021" y="1701"/>
                  <a:pt x="1027" y="1701"/>
                </a:cubicBezTo>
                <a:cubicBezTo>
                  <a:pt x="1099" y="1695"/>
                  <a:pt x="1111" y="1611"/>
                  <a:pt x="1093" y="1510"/>
                </a:cubicBezTo>
                <a:cubicBezTo>
                  <a:pt x="1075" y="1420"/>
                  <a:pt x="1027" y="1378"/>
                  <a:pt x="961" y="1378"/>
                </a:cubicBezTo>
                <a:cubicBezTo>
                  <a:pt x="949" y="1378"/>
                  <a:pt x="943" y="1378"/>
                  <a:pt x="937" y="1384"/>
                </a:cubicBezTo>
                <a:cubicBezTo>
                  <a:pt x="858" y="1390"/>
                  <a:pt x="804" y="1444"/>
                  <a:pt x="816" y="1545"/>
                </a:cubicBezTo>
                <a:close/>
                <a:moveTo>
                  <a:pt x="1707" y="455"/>
                </a:moveTo>
                <a:cubicBezTo>
                  <a:pt x="798" y="12"/>
                  <a:pt x="798" y="12"/>
                  <a:pt x="798" y="12"/>
                </a:cubicBezTo>
                <a:cubicBezTo>
                  <a:pt x="768" y="0"/>
                  <a:pt x="750" y="12"/>
                  <a:pt x="750" y="42"/>
                </a:cubicBezTo>
                <a:cubicBezTo>
                  <a:pt x="750" y="993"/>
                  <a:pt x="750" y="993"/>
                  <a:pt x="750" y="993"/>
                </a:cubicBezTo>
                <a:cubicBezTo>
                  <a:pt x="750" y="1023"/>
                  <a:pt x="768" y="1053"/>
                  <a:pt x="798" y="1065"/>
                </a:cubicBezTo>
                <a:cubicBezTo>
                  <a:pt x="1564" y="1436"/>
                  <a:pt x="1564" y="1436"/>
                  <a:pt x="1564" y="1436"/>
                </a:cubicBezTo>
                <a:cubicBezTo>
                  <a:pt x="1564" y="1299"/>
                  <a:pt x="1564" y="1299"/>
                  <a:pt x="1564" y="1299"/>
                </a:cubicBezTo>
                <a:cubicBezTo>
                  <a:pt x="876" y="964"/>
                  <a:pt x="876" y="964"/>
                  <a:pt x="876" y="964"/>
                </a:cubicBezTo>
                <a:cubicBezTo>
                  <a:pt x="876" y="185"/>
                  <a:pt x="876" y="185"/>
                  <a:pt x="876" y="185"/>
                </a:cubicBezTo>
                <a:cubicBezTo>
                  <a:pt x="1642" y="557"/>
                  <a:pt x="1642" y="557"/>
                  <a:pt x="1642" y="557"/>
                </a:cubicBezTo>
                <a:cubicBezTo>
                  <a:pt x="1654" y="515"/>
                  <a:pt x="1678" y="479"/>
                  <a:pt x="1707" y="455"/>
                </a:cubicBezTo>
                <a:close/>
                <a:moveTo>
                  <a:pt x="2016" y="678"/>
                </a:moveTo>
                <a:cubicBezTo>
                  <a:pt x="2046" y="554"/>
                  <a:pt x="1962" y="483"/>
                  <a:pt x="1878" y="483"/>
                </a:cubicBezTo>
                <a:cubicBezTo>
                  <a:pt x="1799" y="483"/>
                  <a:pt x="1727" y="536"/>
                  <a:pt x="1727" y="648"/>
                </a:cubicBezTo>
                <a:cubicBezTo>
                  <a:pt x="1721" y="772"/>
                  <a:pt x="1793" y="849"/>
                  <a:pt x="1866" y="849"/>
                </a:cubicBezTo>
                <a:cubicBezTo>
                  <a:pt x="1926" y="849"/>
                  <a:pt x="1992" y="796"/>
                  <a:pt x="2016" y="678"/>
                </a:cubicBezTo>
                <a:close/>
                <a:moveTo>
                  <a:pt x="1837" y="2070"/>
                </a:moveTo>
                <a:cubicBezTo>
                  <a:pt x="1729" y="2129"/>
                  <a:pt x="1795" y="2213"/>
                  <a:pt x="1945" y="2141"/>
                </a:cubicBezTo>
                <a:cubicBezTo>
                  <a:pt x="1956" y="2135"/>
                  <a:pt x="1962" y="2129"/>
                  <a:pt x="1962" y="2123"/>
                </a:cubicBezTo>
                <a:cubicBezTo>
                  <a:pt x="1962" y="1614"/>
                  <a:pt x="1962" y="1614"/>
                  <a:pt x="1962" y="1614"/>
                </a:cubicBezTo>
                <a:cubicBezTo>
                  <a:pt x="1968" y="1614"/>
                  <a:pt x="1968" y="1620"/>
                  <a:pt x="1974" y="1620"/>
                </a:cubicBezTo>
                <a:cubicBezTo>
                  <a:pt x="1998" y="1638"/>
                  <a:pt x="2040" y="1644"/>
                  <a:pt x="2040" y="1614"/>
                </a:cubicBezTo>
                <a:cubicBezTo>
                  <a:pt x="2040" y="1123"/>
                  <a:pt x="2040" y="1123"/>
                  <a:pt x="2040" y="1123"/>
                </a:cubicBezTo>
                <a:cubicBezTo>
                  <a:pt x="2040" y="1063"/>
                  <a:pt x="2046" y="1009"/>
                  <a:pt x="1921" y="955"/>
                </a:cubicBezTo>
                <a:cubicBezTo>
                  <a:pt x="1921" y="955"/>
                  <a:pt x="1921" y="955"/>
                  <a:pt x="1915" y="955"/>
                </a:cubicBezTo>
                <a:cubicBezTo>
                  <a:pt x="1861" y="979"/>
                  <a:pt x="1819" y="1015"/>
                  <a:pt x="1777" y="1099"/>
                </a:cubicBezTo>
                <a:cubicBezTo>
                  <a:pt x="1759" y="1027"/>
                  <a:pt x="1765" y="961"/>
                  <a:pt x="1807" y="914"/>
                </a:cubicBezTo>
                <a:cubicBezTo>
                  <a:pt x="1735" y="884"/>
                  <a:pt x="1645" y="848"/>
                  <a:pt x="1567" y="818"/>
                </a:cubicBezTo>
                <a:cubicBezTo>
                  <a:pt x="1472" y="782"/>
                  <a:pt x="1388" y="746"/>
                  <a:pt x="1322" y="710"/>
                </a:cubicBezTo>
                <a:cubicBezTo>
                  <a:pt x="1232" y="578"/>
                  <a:pt x="1107" y="782"/>
                  <a:pt x="1286" y="794"/>
                </a:cubicBezTo>
                <a:cubicBezTo>
                  <a:pt x="1370" y="836"/>
                  <a:pt x="1478" y="890"/>
                  <a:pt x="1567" y="937"/>
                </a:cubicBezTo>
                <a:cubicBezTo>
                  <a:pt x="1603" y="955"/>
                  <a:pt x="1633" y="973"/>
                  <a:pt x="1663" y="985"/>
                </a:cubicBezTo>
                <a:cubicBezTo>
                  <a:pt x="1663" y="1518"/>
                  <a:pt x="1663" y="1518"/>
                  <a:pt x="1663" y="1518"/>
                </a:cubicBezTo>
                <a:cubicBezTo>
                  <a:pt x="1663" y="1518"/>
                  <a:pt x="1663" y="1818"/>
                  <a:pt x="1663" y="1986"/>
                </a:cubicBezTo>
                <a:cubicBezTo>
                  <a:pt x="1550" y="2046"/>
                  <a:pt x="1615" y="2129"/>
                  <a:pt x="1765" y="2058"/>
                </a:cubicBezTo>
                <a:cubicBezTo>
                  <a:pt x="1777" y="2052"/>
                  <a:pt x="1783" y="2046"/>
                  <a:pt x="1783" y="2040"/>
                </a:cubicBezTo>
                <a:cubicBezTo>
                  <a:pt x="1783" y="1518"/>
                  <a:pt x="1783" y="1518"/>
                  <a:pt x="1783" y="1518"/>
                </a:cubicBezTo>
                <a:cubicBezTo>
                  <a:pt x="1837" y="1542"/>
                  <a:pt x="1837" y="1542"/>
                  <a:pt x="1837" y="1542"/>
                </a:cubicBezTo>
                <a:cubicBezTo>
                  <a:pt x="1837" y="2070"/>
                  <a:pt x="1837" y="2070"/>
                  <a:pt x="1837" y="2070"/>
                </a:cubicBezTo>
                <a:cubicBezTo>
                  <a:pt x="1837" y="2070"/>
                  <a:pt x="1837" y="2070"/>
                  <a:pt x="1837" y="20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473176" y="3180735"/>
            <a:ext cx="8139748" cy="277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lnSpc>
                <a:spcPct val="90000"/>
              </a:lnSpc>
              <a:spcAft>
                <a:spcPts val="1800"/>
              </a:spcAft>
              <a:buClr>
                <a:schemeClr val="accent1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cs typeface="Segoe UI Semilight" panose="020B0402040204020203" pitchFamily="34" charset="0"/>
              </a:rPr>
              <a:t>Exams increase the effectiveness of the training </a:t>
            </a:r>
          </a:p>
          <a:p>
            <a:pPr marL="228600" lvl="1" indent="-228600">
              <a:lnSpc>
                <a:spcPct val="90000"/>
              </a:lnSpc>
              <a:spcAft>
                <a:spcPts val="1800"/>
              </a:spcAft>
              <a:buClr>
                <a:schemeClr val="accent1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cs typeface="Segoe UI Semilight" panose="020B0402040204020203" pitchFamily="34" charset="0"/>
              </a:rPr>
              <a:t>Exams indicate success for all involved</a:t>
            </a:r>
          </a:p>
          <a:p>
            <a:pPr marL="228600" lvl="1" indent="-228600">
              <a:lnSpc>
                <a:spcPct val="90000"/>
              </a:lnSpc>
              <a:spcAft>
                <a:spcPts val="1800"/>
              </a:spcAft>
              <a:buClr>
                <a:schemeClr val="accent1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cs typeface="Segoe UI Semilight" panose="020B0402040204020203" pitchFamily="34" charset="0"/>
              </a:rPr>
              <a:t>Exams provide measurable progress that can </a:t>
            </a:r>
            <a:br>
              <a:rPr lang="en-US" sz="2400" dirty="0">
                <a:latin typeface="+mj-lt"/>
                <a:cs typeface="Segoe UI Semilight" panose="020B0402040204020203" pitchFamily="34" charset="0"/>
              </a:rPr>
            </a:br>
            <a:r>
              <a:rPr lang="en-US" sz="2400" dirty="0">
                <a:latin typeface="+mj-lt"/>
                <a:cs typeface="Segoe UI Semilight" panose="020B0402040204020203" pitchFamily="34" charset="0"/>
              </a:rPr>
              <a:t>be used in career discussions</a:t>
            </a:r>
          </a:p>
          <a:p>
            <a:pPr marL="228600" lvl="1" indent="-228600">
              <a:lnSpc>
                <a:spcPct val="90000"/>
              </a:lnSpc>
              <a:spcAft>
                <a:spcPts val="1800"/>
              </a:spcAft>
              <a:buClr>
                <a:schemeClr val="accent1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cs typeface="Segoe UI Semilight" panose="020B0402040204020203" pitchFamily="34" charset="0"/>
              </a:rPr>
              <a:t>Exams provide a proof of skill so organizations </a:t>
            </a:r>
            <a:br>
              <a:rPr lang="en-US" sz="2400" dirty="0">
                <a:latin typeface="+mj-lt"/>
                <a:cs typeface="Segoe UI Semilight" panose="020B0402040204020203" pitchFamily="34" charset="0"/>
              </a:rPr>
            </a:br>
            <a:r>
              <a:rPr lang="en-US" sz="2400" dirty="0">
                <a:latin typeface="+mj-lt"/>
                <a:cs typeface="Segoe UI Semilight" panose="020B0402040204020203" pitchFamily="34" charset="0"/>
              </a:rPr>
              <a:t>can assess readiness for projects</a:t>
            </a:r>
          </a:p>
        </p:txBody>
      </p:sp>
    </p:spTree>
    <p:extLst>
      <p:ext uri="{BB962C8B-B14F-4D97-AF65-F5344CB8AC3E}">
        <p14:creationId xmlns:p14="http://schemas.microsoft.com/office/powerpoint/2010/main" val="3601576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61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47688" y="295275"/>
            <a:ext cx="11888787" cy="917575"/>
          </a:xfrm>
        </p:spPr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31178" y="1382783"/>
            <a:ext cx="11241579" cy="531684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Segoe UI Light" pitchFamily="34" charset="0"/>
              </a:rPr>
              <a:t>Slide 5</a:t>
            </a:r>
          </a:p>
          <a:p>
            <a:r>
              <a:rPr lang="en-US" sz="2000" dirty="0">
                <a:solidFill>
                  <a:schemeClr val="tx1"/>
                </a:solidFill>
                <a:latin typeface="Segoe UI Light" pitchFamily="34" charset="0"/>
              </a:rPr>
              <a:t>93% SOURCE: </a:t>
            </a:r>
            <a:r>
              <a:rPr lang="en-US" sz="2000" dirty="0" smtClean="0">
                <a:solidFill>
                  <a:schemeClr val="tx1"/>
                </a:solidFill>
                <a:latin typeface="Segoe UI Light" pitchFamily="34" charset="0"/>
              </a:rPr>
              <a:t>State of the IT Skills Gap- </a:t>
            </a:r>
            <a:r>
              <a:rPr lang="en-US" sz="2000" dirty="0">
                <a:solidFill>
                  <a:schemeClr val="tx1"/>
                </a:solidFill>
                <a:latin typeface="Segoe UI Light" pitchFamily="34" charset="0"/>
              </a:rPr>
              <a:t>CompTIA (February 2012)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Segoe UI Light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Segoe UI Light" pitchFamily="34" charset="0"/>
              </a:rPr>
              <a:t>Slide </a:t>
            </a:r>
            <a:r>
              <a:rPr lang="en-US" sz="2000" dirty="0">
                <a:solidFill>
                  <a:schemeClr val="tx1"/>
                </a:solidFill>
                <a:latin typeface="Segoe UI Light" pitchFamily="34" charset="0"/>
              </a:rPr>
              <a:t>7</a:t>
            </a:r>
          </a:p>
          <a:p>
            <a:pPr>
              <a:spcBef>
                <a:spcPts val="0"/>
              </a:spcBef>
              <a:spcAft>
                <a:spcPts val="340"/>
              </a:spcAft>
              <a:buSzTx/>
              <a:defRPr/>
            </a:pPr>
            <a:r>
              <a:rPr lang="en-US" sz="2000" dirty="0">
                <a:solidFill>
                  <a:schemeClr val="tx1"/>
                </a:solidFill>
                <a:latin typeface="Segoe UI Light" pitchFamily="34" charset="0"/>
              </a:rPr>
              <a:t>86%  SOURCE: CompTIA, Employer Perceptions of IT Training and Certification, Jan 2011)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Segoe UI Light" pitchFamily="34" charset="0"/>
              </a:rPr>
              <a:t>73</a:t>
            </a:r>
            <a:r>
              <a:rPr lang="en-US" sz="2000" dirty="0">
                <a:solidFill>
                  <a:schemeClr val="tx1"/>
                </a:solidFill>
                <a:latin typeface="Segoe UI Light" pitchFamily="34" charset="0"/>
              </a:rPr>
              <a:t>% SOURCE</a:t>
            </a:r>
            <a:r>
              <a:rPr lang="en-US" sz="2000" dirty="0" smtClean="0">
                <a:solidFill>
                  <a:schemeClr val="tx1"/>
                </a:solidFill>
                <a:latin typeface="Segoe UI Light" pitchFamily="34" charset="0"/>
              </a:rPr>
              <a:t>: International Technology Adoption &amp; Workforce Issues- CompTIA </a:t>
            </a:r>
            <a:r>
              <a:rPr lang="en-US" sz="2000" dirty="0">
                <a:solidFill>
                  <a:schemeClr val="tx1"/>
                </a:solidFill>
                <a:latin typeface="Segoe UI Light" pitchFamily="34" charset="0"/>
              </a:rPr>
              <a:t>(May 2013)</a:t>
            </a:r>
          </a:p>
          <a:p>
            <a:r>
              <a:rPr lang="en-US" sz="2000" dirty="0">
                <a:solidFill>
                  <a:schemeClr val="tx1"/>
                </a:solidFill>
                <a:latin typeface="Segoe UI Light" pitchFamily="34" charset="0"/>
              </a:rPr>
              <a:t>89% SOURCE: CompTIA, Employer Perceptions of IT Training and Certification, Jan 2011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Segoe UI Light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Segoe UI Light" pitchFamily="34" charset="0"/>
              </a:rPr>
              <a:t>Slide </a:t>
            </a:r>
            <a:r>
              <a:rPr lang="en-US" sz="2000" dirty="0">
                <a:solidFill>
                  <a:schemeClr val="tx1"/>
                </a:solidFill>
                <a:latin typeface="Segoe UI Light" pitchFamily="34" charset="0"/>
              </a:rPr>
              <a:t>8</a:t>
            </a:r>
          </a:p>
          <a:p>
            <a:pPr>
              <a:spcBef>
                <a:spcPts val="0"/>
              </a:spcBef>
              <a:spcAft>
                <a:spcPts val="340"/>
              </a:spcAft>
              <a:buSzTx/>
              <a:defRPr/>
            </a:pPr>
            <a:r>
              <a:rPr lang="en-US" sz="2000" dirty="0">
                <a:solidFill>
                  <a:schemeClr val="tx1"/>
                </a:solidFill>
                <a:latin typeface="Segoe UI Light" pitchFamily="34" charset="0"/>
              </a:rPr>
              <a:t>79% SOURCE: </a:t>
            </a:r>
            <a:r>
              <a:rPr lang="en-US" sz="2000" dirty="0" smtClean="0">
                <a:solidFill>
                  <a:schemeClr val="tx1"/>
                </a:solidFill>
                <a:latin typeface="Segoe UI Light" pitchFamily="34" charset="0"/>
              </a:rPr>
              <a:t>Employer </a:t>
            </a:r>
            <a:r>
              <a:rPr lang="en-US" sz="2000" dirty="0">
                <a:solidFill>
                  <a:schemeClr val="tx1"/>
                </a:solidFill>
                <a:latin typeface="Segoe UI Light" pitchFamily="34" charset="0"/>
              </a:rPr>
              <a:t>Perceptions of IT Training and Certification, </a:t>
            </a:r>
            <a:r>
              <a:rPr lang="en-US" sz="2000" dirty="0" smtClean="0">
                <a:solidFill>
                  <a:schemeClr val="tx1"/>
                </a:solidFill>
                <a:latin typeface="Segoe UI Light" pitchFamily="34" charset="0"/>
              </a:rPr>
              <a:t>CompTIA (Jan 2011)</a:t>
            </a:r>
            <a:endParaRPr lang="en-US" sz="2000" dirty="0">
              <a:solidFill>
                <a:schemeClr val="tx1"/>
              </a:solidFill>
              <a:latin typeface="Segoe UI Light" pitchFamily="34" charset="0"/>
            </a:endParaRPr>
          </a:p>
          <a:p>
            <a:pPr>
              <a:spcBef>
                <a:spcPts val="0"/>
              </a:spcBef>
              <a:spcAft>
                <a:spcPts val="340"/>
              </a:spcAft>
              <a:buSzTx/>
              <a:defRPr/>
            </a:pPr>
            <a:r>
              <a:rPr lang="en-US" sz="2000" dirty="0">
                <a:solidFill>
                  <a:schemeClr val="tx1"/>
                </a:solidFill>
                <a:latin typeface="Segoe UI Light" pitchFamily="34" charset="0"/>
              </a:rPr>
              <a:t>80% SOURCE: </a:t>
            </a:r>
            <a:r>
              <a:rPr lang="en-US" sz="2000" dirty="0" err="1" smtClean="0">
                <a:solidFill>
                  <a:schemeClr val="tx1"/>
                </a:solidFill>
                <a:latin typeface="Segoe UI Light" pitchFamily="34" charset="0"/>
              </a:rPr>
              <a:t>MarketScape</a:t>
            </a:r>
            <a:r>
              <a:rPr lang="en-US" sz="2000" dirty="0">
                <a:solidFill>
                  <a:schemeClr val="tx1"/>
                </a:solidFill>
                <a:latin typeface="Segoe UI Light" pitchFamily="34" charset="0"/>
              </a:rPr>
              <a:t>, Worldwide IT Education and Training </a:t>
            </a:r>
            <a:r>
              <a:rPr lang="en-US" sz="2000" dirty="0" smtClean="0">
                <a:solidFill>
                  <a:schemeClr val="tx1"/>
                </a:solidFill>
                <a:latin typeface="Segoe UI Light" pitchFamily="34" charset="0"/>
              </a:rPr>
              <a:t>Vendor </a:t>
            </a:r>
            <a:r>
              <a:rPr lang="en-US" sz="2000" dirty="0">
                <a:solidFill>
                  <a:schemeClr val="tx1"/>
                </a:solidFill>
                <a:latin typeface="Segoe UI Light" pitchFamily="34" charset="0"/>
              </a:rPr>
              <a:t>Analysis, </a:t>
            </a:r>
            <a:r>
              <a:rPr lang="en-US" sz="2000" dirty="0" smtClean="0">
                <a:solidFill>
                  <a:schemeClr val="tx1"/>
                </a:solidFill>
                <a:latin typeface="Segoe UI Light" pitchFamily="34" charset="0"/>
              </a:rPr>
              <a:t>IDC (Feb 2012)</a:t>
            </a:r>
            <a:endParaRPr lang="en-US" sz="2000" dirty="0">
              <a:solidFill>
                <a:schemeClr val="tx1"/>
              </a:solidFill>
              <a:latin typeface="Segoe UI Light" pitchFamily="34" charset="0"/>
            </a:endParaRPr>
          </a:p>
          <a:p>
            <a:pPr>
              <a:spcBef>
                <a:spcPts val="0"/>
              </a:spcBef>
              <a:spcAft>
                <a:spcPts val="340"/>
              </a:spcAft>
              <a:buSzTx/>
              <a:defRPr/>
            </a:pPr>
            <a:r>
              <a:rPr lang="en-US" sz="2000" dirty="0">
                <a:solidFill>
                  <a:schemeClr val="tx1"/>
                </a:solidFill>
                <a:latin typeface="Segoe UI Light" pitchFamily="34" charset="0"/>
              </a:rPr>
              <a:t>75% SOURCE: </a:t>
            </a:r>
            <a:r>
              <a:rPr lang="en-US" sz="2000" dirty="0" err="1">
                <a:solidFill>
                  <a:schemeClr val="tx1"/>
                </a:solidFill>
                <a:latin typeface="Segoe UI Light" pitchFamily="34" charset="0"/>
              </a:rPr>
              <a:t>MarketScape</a:t>
            </a:r>
            <a:r>
              <a:rPr lang="en-US" sz="2000" dirty="0">
                <a:solidFill>
                  <a:schemeClr val="tx1"/>
                </a:solidFill>
                <a:latin typeface="Segoe UI Light" pitchFamily="34" charset="0"/>
              </a:rPr>
              <a:t>, Worldwide IT Education and Training Vendor Analysis, IDC (Feb </a:t>
            </a:r>
            <a:r>
              <a:rPr lang="en-US" sz="2000" dirty="0" smtClean="0">
                <a:solidFill>
                  <a:schemeClr val="tx1"/>
                </a:solidFill>
                <a:latin typeface="Segoe UI Light" pitchFamily="34" charset="0"/>
              </a:rPr>
              <a:t>2012)</a:t>
            </a:r>
          </a:p>
          <a:p>
            <a:pPr>
              <a:spcBef>
                <a:spcPts val="0"/>
              </a:spcBef>
              <a:spcAft>
                <a:spcPts val="340"/>
              </a:spcAft>
              <a:buSzTx/>
              <a:defRPr/>
            </a:pPr>
            <a:r>
              <a:rPr lang="en-US" sz="2000" dirty="0" smtClean="0">
                <a:solidFill>
                  <a:schemeClr val="tx1"/>
                </a:solidFill>
                <a:latin typeface="Segoe UI Light" pitchFamily="34" charset="0"/>
              </a:rPr>
              <a:t>58</a:t>
            </a:r>
            <a:r>
              <a:rPr lang="en-US" sz="2000" dirty="0">
                <a:solidFill>
                  <a:schemeClr val="tx1"/>
                </a:solidFill>
                <a:latin typeface="Segoe UI Light" pitchFamily="34" charset="0"/>
              </a:rPr>
              <a:t>% SOURCE: International Technology Adoption &amp; Workforce Issues- CompTIA (May 2013)</a:t>
            </a:r>
          </a:p>
          <a:p>
            <a:pPr marL="0" indent="0">
              <a:spcBef>
                <a:spcPts val="0"/>
              </a:spcBef>
              <a:spcAft>
                <a:spcPts val="340"/>
              </a:spcAft>
              <a:buSzTx/>
              <a:buNone/>
              <a:defRPr/>
            </a:pPr>
            <a:endParaRPr lang="en-US" sz="2000" dirty="0" smtClean="0">
              <a:solidFill>
                <a:schemeClr val="tx1"/>
              </a:solidFill>
              <a:latin typeface="Segoe UI Light" pitchFamily="34" charset="0"/>
            </a:endParaRPr>
          </a:p>
          <a:p>
            <a:pPr marL="0" indent="0">
              <a:spcBef>
                <a:spcPts val="0"/>
              </a:spcBef>
              <a:spcAft>
                <a:spcPts val="340"/>
              </a:spcAft>
              <a:buSzTx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Segoe UI Light" pitchFamily="34" charset="0"/>
              </a:rPr>
              <a:t>Slide </a:t>
            </a:r>
            <a:r>
              <a:rPr lang="en-US" sz="2000" dirty="0">
                <a:solidFill>
                  <a:schemeClr val="tx1"/>
                </a:solidFill>
                <a:latin typeface="Segoe UI Light" pitchFamily="34" charset="0"/>
              </a:rPr>
              <a:t>9</a:t>
            </a:r>
          </a:p>
          <a:p>
            <a:pPr>
              <a:spcBef>
                <a:spcPts val="0"/>
              </a:spcBef>
              <a:spcAft>
                <a:spcPts val="340"/>
              </a:spcAft>
              <a:buSzTx/>
              <a:defRPr/>
            </a:pPr>
            <a:r>
              <a:rPr lang="en-US" sz="2000" dirty="0">
                <a:solidFill>
                  <a:schemeClr val="tx1"/>
                </a:solidFill>
                <a:latin typeface="Segoe UI Light" pitchFamily="34" charset="0"/>
              </a:rPr>
              <a:t>84% SOURCE: Employer Perceptions of IT Training and Certification, CompTIA (Jan 2011)</a:t>
            </a:r>
          </a:p>
        </p:txBody>
      </p:sp>
    </p:spTree>
    <p:extLst>
      <p:ext uri="{BB962C8B-B14F-4D97-AF65-F5344CB8AC3E}">
        <p14:creationId xmlns:p14="http://schemas.microsoft.com/office/powerpoint/2010/main" val="41289783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2576" y="-1"/>
            <a:ext cx="12459051" cy="69945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274638" y="296863"/>
            <a:ext cx="5486400" cy="640080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74638" y="295275"/>
            <a:ext cx="5211762" cy="917575"/>
          </a:xfrm>
        </p:spPr>
        <p:txBody>
          <a:bodyPr/>
          <a:lstStyle/>
          <a:p>
            <a:r>
              <a:rPr lang="en-US" sz="5400" dirty="0" smtClean="0"/>
              <a:t>Would you…..</a:t>
            </a:r>
            <a:endParaRPr lang="en-US" sz="5400" dirty="0"/>
          </a:p>
        </p:txBody>
      </p:sp>
      <p:sp>
        <p:nvSpPr>
          <p:cNvPr id="9" name="Rectangle 8"/>
          <p:cNvSpPr/>
          <p:nvPr/>
        </p:nvSpPr>
        <p:spPr>
          <a:xfrm>
            <a:off x="274639" y="1207711"/>
            <a:ext cx="5212086" cy="1514261"/>
          </a:xfrm>
          <a:prstGeom prst="rect">
            <a:avLst/>
          </a:prstGeom>
        </p:spPr>
        <p:txBody>
          <a:bodyPr wrap="square" lIns="182880" tIns="146304" rIns="182880" bIns="146304">
            <a:spAutoFit/>
          </a:bodyPr>
          <a:lstStyle/>
          <a:p>
            <a:pPr>
              <a:lnSpc>
                <a:spcPct val="90000"/>
              </a:lnSpc>
            </a:pPr>
            <a:r>
              <a:rPr lang="en-US" sz="4400" dirty="0">
                <a:gradFill>
                  <a:gsLst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lt"/>
              </a:rPr>
              <a:t>Go to a doctor without a diploma?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4638" y="3969247"/>
            <a:ext cx="5486399" cy="2319096"/>
          </a:xfrm>
          <a:prstGeom prst="rect">
            <a:avLst/>
          </a:prstGeom>
        </p:spPr>
        <p:txBody>
          <a:bodyPr wrap="square" lIns="182880" tIns="146304" rIns="182880" bIns="146304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700" dirty="0">
                <a:gradFill>
                  <a:gsLst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lt"/>
              </a:rPr>
              <a:t>Doctors go through extensive training and pass an exam before they get their license to practice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700" dirty="0">
                <a:gradFill>
                  <a:gsLst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lt"/>
              </a:rPr>
              <a:t>Doctors are required to stay up to date through continuing education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4639" y="2581047"/>
            <a:ext cx="5212086" cy="1043363"/>
          </a:xfrm>
          <a:prstGeom prst="rect">
            <a:avLst/>
          </a:prstGeom>
        </p:spPr>
        <p:txBody>
          <a:bodyPr wrap="square" lIns="182880" tIns="146304" rIns="182880" bIns="146304">
            <a:spAutoFit/>
          </a:bodyPr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tx2"/>
                </a:solidFill>
                <a:latin typeface="+mj-lt"/>
              </a:rPr>
              <a:t>Absolutely </a:t>
            </a:r>
            <a:r>
              <a:rPr lang="en-US" sz="5400" dirty="0" smtClean="0">
                <a:solidFill>
                  <a:schemeClr val="tx2"/>
                </a:solidFill>
                <a:latin typeface="+mj-lt"/>
              </a:rPr>
              <a:t>not</a:t>
            </a:r>
            <a:endParaRPr lang="en-US" sz="54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57444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0" y="-1"/>
            <a:ext cx="12481482" cy="69945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6675438" y="296863"/>
            <a:ext cx="5486400" cy="640080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675438" y="295275"/>
            <a:ext cx="5211762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02" baseline="0" dirty="0" smtClean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sz="5400" dirty="0" smtClean="0"/>
              <a:t>Would you…..</a:t>
            </a:r>
            <a:endParaRPr lang="en-US" sz="5400" dirty="0"/>
          </a:p>
        </p:txBody>
      </p:sp>
      <p:sp>
        <p:nvSpPr>
          <p:cNvPr id="11" name="Rectangle 10"/>
          <p:cNvSpPr/>
          <p:nvPr/>
        </p:nvSpPr>
        <p:spPr>
          <a:xfrm>
            <a:off x="6675439" y="1207711"/>
            <a:ext cx="5212086" cy="1514261"/>
          </a:xfrm>
          <a:prstGeom prst="rect">
            <a:avLst/>
          </a:prstGeom>
        </p:spPr>
        <p:txBody>
          <a:bodyPr wrap="square" lIns="182880" tIns="146304" rIns="182880" bIns="146304">
            <a:spAutoFit/>
          </a:bodyPr>
          <a:lstStyle/>
          <a:p>
            <a:pPr>
              <a:lnSpc>
                <a:spcPct val="90000"/>
              </a:lnSpc>
            </a:pPr>
            <a:r>
              <a:rPr lang="en-US" sz="4400" dirty="0">
                <a:gradFill>
                  <a:gsLst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lt"/>
              </a:rPr>
              <a:t>Fly with a pilot who was not licensed?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75438" y="3969247"/>
            <a:ext cx="5486399" cy="2319096"/>
          </a:xfrm>
          <a:prstGeom prst="rect">
            <a:avLst/>
          </a:prstGeom>
        </p:spPr>
        <p:txBody>
          <a:bodyPr wrap="square" lIns="182880" tIns="146304" rIns="182880" bIns="146304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700" dirty="0">
                <a:gradFill>
                  <a:gsLst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lt"/>
              </a:rPr>
              <a:t>Pilots go through training and </a:t>
            </a:r>
            <a:r>
              <a:rPr lang="en-US" sz="2700" dirty="0" smtClean="0">
                <a:gradFill>
                  <a:gsLst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lt"/>
              </a:rPr>
              <a:t/>
            </a:r>
            <a:br>
              <a:rPr lang="en-US" sz="2700" dirty="0" smtClean="0">
                <a:gradFill>
                  <a:gsLst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lt"/>
              </a:rPr>
            </a:br>
            <a:r>
              <a:rPr lang="en-US" sz="2700" dirty="0" smtClean="0">
                <a:gradFill>
                  <a:gsLst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lt"/>
              </a:rPr>
              <a:t>pass </a:t>
            </a:r>
            <a:r>
              <a:rPr lang="en-US" sz="2700" dirty="0">
                <a:gradFill>
                  <a:gsLst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lt"/>
              </a:rPr>
              <a:t>an exam before </a:t>
            </a:r>
            <a:r>
              <a:rPr lang="en-US" sz="2700" dirty="0" smtClean="0">
                <a:gradFill>
                  <a:gsLst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lt"/>
              </a:rPr>
              <a:t>they can </a:t>
            </a:r>
            <a:br>
              <a:rPr lang="en-US" sz="2700" dirty="0" smtClean="0">
                <a:gradFill>
                  <a:gsLst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lt"/>
              </a:rPr>
            </a:br>
            <a:r>
              <a:rPr lang="en-US" sz="2700" dirty="0" smtClean="0">
                <a:gradFill>
                  <a:gsLst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lt"/>
              </a:rPr>
              <a:t>get their license </a:t>
            </a:r>
            <a:endParaRPr lang="en-US" sz="2700" dirty="0">
              <a:gradFill>
                <a:gsLst>
                  <a:gs pos="8300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+mj-lt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700" dirty="0">
                <a:gradFill>
                  <a:gsLst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lt"/>
              </a:rPr>
              <a:t>Pilots are required to go through “Ground School” </a:t>
            </a:r>
            <a:r>
              <a:rPr lang="en-US" sz="2700" dirty="0" smtClean="0">
                <a:gradFill>
                  <a:gsLst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lt"/>
              </a:rPr>
              <a:t>annually</a:t>
            </a:r>
            <a:endParaRPr lang="en-US" sz="2700" dirty="0">
              <a:gradFill>
                <a:gsLst>
                  <a:gs pos="8300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75439" y="2581047"/>
            <a:ext cx="5212086" cy="1043363"/>
          </a:xfrm>
          <a:prstGeom prst="rect">
            <a:avLst/>
          </a:prstGeom>
        </p:spPr>
        <p:txBody>
          <a:bodyPr wrap="square" lIns="182880" tIns="146304" rIns="182880" bIns="146304">
            <a:spAutoFit/>
          </a:bodyPr>
          <a:lstStyle/>
          <a:p>
            <a:pPr>
              <a:lnSpc>
                <a:spcPct val="90000"/>
              </a:lnSpc>
            </a:pPr>
            <a:r>
              <a:rPr lang="en-US" sz="5400" dirty="0" smtClean="0">
                <a:solidFill>
                  <a:schemeClr val="tx2"/>
                </a:solidFill>
                <a:latin typeface="+mj-lt"/>
              </a:rPr>
              <a:t>Absolutely not</a:t>
            </a:r>
            <a:endParaRPr lang="en-US" sz="54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85371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12060" y="3556853"/>
            <a:ext cx="2377788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43199" y="3556854"/>
            <a:ext cx="2377738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4611" y="3556387"/>
            <a:ext cx="2377116" cy="320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09231" y="288577"/>
            <a:ext cx="2380617" cy="320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43200" y="288794"/>
            <a:ext cx="2374900" cy="3207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7681293" y="317978"/>
            <a:ext cx="4755181" cy="1705529"/>
          </a:xfrm>
          <a:prstGeom prst="rect">
            <a:avLst/>
          </a:prstGeom>
        </p:spPr>
        <p:txBody>
          <a:bodyPr vert="horz" wrap="square" lIns="146304" tIns="91440" rIns="91440" bIns="91440" rtlCol="0" anchor="t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5400" b="0" cap="none" spc="-102" baseline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cs typeface="Segoe UI" pitchFamily="34" charset="0"/>
              </a:defRPr>
            </a:lvl1pPr>
          </a:lstStyle>
          <a:p>
            <a:r>
              <a:rPr lang="en-US" sz="4400" dirty="0" smtClean="0">
                <a:gradFill>
                  <a:gsLst>
                    <a:gs pos="125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</a:rPr>
              <a:t>Many Careers </a:t>
            </a:r>
            <a:br>
              <a:rPr lang="en-US" sz="4400" dirty="0" smtClean="0">
                <a:gradFill>
                  <a:gsLst>
                    <a:gs pos="125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</a:rPr>
            </a:br>
            <a:r>
              <a:rPr lang="en-US" sz="4400" dirty="0" smtClean="0">
                <a:gradFill>
                  <a:gsLst>
                    <a:gs pos="125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</a:rPr>
              <a:t>Require Certification</a:t>
            </a:r>
            <a:endParaRPr lang="en-US" sz="4400" dirty="0">
              <a:gradFill>
                <a:gsLst>
                  <a:gs pos="1250">
                    <a:schemeClr val="tx2"/>
                  </a:gs>
                  <a:gs pos="100000">
                    <a:schemeClr val="tx2"/>
                  </a:gs>
                </a:gsLst>
                <a:lin ang="5400000" scaled="0"/>
              </a:gra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7681294" y="2673637"/>
            <a:ext cx="4480478" cy="3010055"/>
          </a:xfrm>
        </p:spPr>
        <p:txBody>
          <a:bodyPr wrap="square" lIns="182880" tIns="146304" rIns="182880" bIns="146304">
            <a:spAutoFit/>
          </a:bodyPr>
          <a:lstStyle/>
          <a:p>
            <a:pPr marL="0" indent="0">
              <a:buNone/>
            </a:pPr>
            <a:r>
              <a:rPr lang="en-US" sz="3600" dirty="0">
                <a:gradFill>
                  <a:gsLst>
                    <a:gs pos="744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cs typeface="Segoe UI Semilight" panose="020B0402040204020203" pitchFamily="34" charset="0"/>
              </a:rPr>
              <a:t>Your IT staff has a </a:t>
            </a:r>
            <a:r>
              <a:rPr lang="en-US" sz="3600" dirty="0" smtClean="0">
                <a:gradFill>
                  <a:gsLst>
                    <a:gs pos="744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cs typeface="Segoe UI Semilight" panose="020B0402040204020203" pitchFamily="34" charset="0"/>
              </a:rPr>
              <a:t/>
            </a:r>
            <a:br>
              <a:rPr lang="en-US" sz="3600" dirty="0" smtClean="0">
                <a:gradFill>
                  <a:gsLst>
                    <a:gs pos="744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cs typeface="Segoe UI Semilight" panose="020B0402040204020203" pitchFamily="34" charset="0"/>
              </a:rPr>
            </a:br>
            <a:r>
              <a:rPr lang="en-US" sz="3600" dirty="0" smtClean="0">
                <a:gradFill>
                  <a:gsLst>
                    <a:gs pos="744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cs typeface="Segoe UI Semilight" panose="020B0402040204020203" pitchFamily="34" charset="0"/>
              </a:rPr>
              <a:t>lot of responsibility  </a:t>
            </a:r>
          </a:p>
          <a:p>
            <a:pPr marL="0" indent="0">
              <a:buNone/>
            </a:pPr>
            <a:endParaRPr lang="en-US" sz="3600" dirty="0" smtClean="0">
              <a:gradFill>
                <a:gsLst>
                  <a:gs pos="7440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gradFill>
                  <a:gsLst>
                    <a:gs pos="744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cs typeface="Segoe UI Semilight" panose="020B0402040204020203" pitchFamily="34" charset="0"/>
              </a:rPr>
              <a:t>Shouldn’t </a:t>
            </a:r>
            <a:r>
              <a:rPr lang="en-US" sz="3600" dirty="0">
                <a:gradFill>
                  <a:gsLst>
                    <a:gs pos="744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cs typeface="Segoe UI Semilight" panose="020B0402040204020203" pitchFamily="34" charset="0"/>
              </a:rPr>
              <a:t>they </a:t>
            </a:r>
            <a:r>
              <a:rPr lang="en-US" sz="3600" dirty="0" smtClean="0">
                <a:gradFill>
                  <a:gsLst>
                    <a:gs pos="744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cs typeface="Segoe UI Semilight" panose="020B0402040204020203" pitchFamily="34" charset="0"/>
              </a:rPr>
              <a:t/>
            </a:r>
            <a:br>
              <a:rPr lang="en-US" sz="3600" dirty="0" smtClean="0">
                <a:gradFill>
                  <a:gsLst>
                    <a:gs pos="744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cs typeface="Segoe UI Semilight" panose="020B0402040204020203" pitchFamily="34" charset="0"/>
              </a:rPr>
            </a:br>
            <a:r>
              <a:rPr lang="en-US" sz="3600" dirty="0" smtClean="0">
                <a:gradFill>
                  <a:gsLst>
                    <a:gs pos="744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cs typeface="Segoe UI Semilight" panose="020B0402040204020203" pitchFamily="34" charset="0"/>
              </a:rPr>
              <a:t>be </a:t>
            </a:r>
            <a:r>
              <a:rPr lang="en-US" sz="3600" dirty="0">
                <a:gradFill>
                  <a:gsLst>
                    <a:gs pos="744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cs typeface="Segoe UI Semilight" panose="020B0402040204020203" pitchFamily="34" charset="0"/>
              </a:rPr>
              <a:t>certified?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743199" y="2673637"/>
            <a:ext cx="2377440" cy="822960"/>
          </a:xfrm>
          <a:prstGeom prst="rect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light" panose="020B0402040204020203" pitchFamily="34" charset="0"/>
                <a:ea typeface="Segoe UI" pitchFamily="34" charset="0"/>
                <a:cs typeface="Segoe UI Semilight" panose="020B0402040204020203" pitchFamily="34" charset="0"/>
              </a:rPr>
              <a:t>Physical Therapists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212408" y="2673637"/>
            <a:ext cx="2377440" cy="822960"/>
          </a:xfrm>
          <a:prstGeom prst="rect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light" panose="020B0402040204020203" pitchFamily="34" charset="0"/>
                <a:ea typeface="Segoe UI" pitchFamily="34" charset="0"/>
                <a:cs typeface="Segoe UI Semilight" panose="020B0402040204020203" pitchFamily="34" charset="0"/>
              </a:rPr>
              <a:t>Stockbrokers</a:t>
            </a: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Segoe UI Semilight" panose="020B0402040204020203" pitchFamily="34" charset="0"/>
              <a:ea typeface="Segoe UI" pitchFamily="34" charset="0"/>
              <a:cs typeface="Segoe UI Semilight" panose="020B0402040204020203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636" y="5934293"/>
            <a:ext cx="2377440" cy="822960"/>
          </a:xfrm>
          <a:prstGeom prst="rect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light" panose="020B0402040204020203" pitchFamily="34" charset="0"/>
                <a:ea typeface="Segoe UI" pitchFamily="34" charset="0"/>
                <a:cs typeface="Segoe UI Semilight" panose="020B0402040204020203" pitchFamily="34" charset="0"/>
              </a:rPr>
              <a:t>Real Estate Agents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743522" y="5934293"/>
            <a:ext cx="2377440" cy="822960"/>
          </a:xfrm>
          <a:prstGeom prst="rect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light" panose="020B0402040204020203" pitchFamily="34" charset="0"/>
                <a:ea typeface="Segoe UI" pitchFamily="34" charset="0"/>
                <a:cs typeface="Segoe UI Semilight" panose="020B0402040204020203" pitchFamily="34" charset="0"/>
              </a:rPr>
              <a:t>School Teachers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212408" y="5934293"/>
            <a:ext cx="2377440" cy="822960"/>
          </a:xfrm>
          <a:prstGeom prst="rect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light" panose="020B0402040204020203" pitchFamily="34" charset="0"/>
                <a:ea typeface="Segoe UI" pitchFamily="34" charset="0"/>
                <a:cs typeface="Segoe UI Semilight" panose="020B0402040204020203" pitchFamily="34" charset="0"/>
              </a:rPr>
              <a:t>Architects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4631" y="288965"/>
            <a:ext cx="2377096" cy="32004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274629" y="2673637"/>
            <a:ext cx="2377440" cy="822960"/>
          </a:xfrm>
          <a:prstGeom prst="rect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light" panose="020B0402040204020203" pitchFamily="34" charset="0"/>
                <a:ea typeface="Segoe UI" pitchFamily="34" charset="0"/>
                <a:cs typeface="Segoe UI Semilight" panose="020B0402040204020203" pitchFamily="34" charset="0"/>
              </a:rPr>
              <a:t>Nurses</a:t>
            </a:r>
          </a:p>
        </p:txBody>
      </p:sp>
    </p:spTree>
    <p:extLst>
      <p:ext uri="{BB962C8B-B14F-4D97-AF65-F5344CB8AC3E}">
        <p14:creationId xmlns:p14="http://schemas.microsoft.com/office/powerpoint/2010/main" val="15119874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600369875"/>
              </p:ext>
            </p:extLst>
          </p:nvPr>
        </p:nvGraphicFramePr>
        <p:xfrm>
          <a:off x="-866832" y="1130689"/>
          <a:ext cx="7921740" cy="5647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Situation— IT Staff Skills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065838" y="1212849"/>
            <a:ext cx="6672807" cy="849463"/>
          </a:xfrm>
        </p:spPr>
        <p:txBody>
          <a:bodyPr wrap="square" lIns="182880" tIns="146304" rIns="182880" bIns="146304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IT is moving at rapid pace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65838" y="5463243"/>
            <a:ext cx="6216650" cy="1181862"/>
          </a:xfrm>
          <a:prstGeom prst="rect">
            <a:avLst/>
          </a:prstGeom>
        </p:spPr>
        <p:txBody>
          <a:bodyPr vert="horz"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  <a:buSzPct val="90000"/>
              <a:buFont typeface="Arial" pitchFamily="34" charset="0"/>
              <a:buNone/>
            </a:pPr>
            <a:r>
              <a:rPr lang="en-US" sz="320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rPr>
              <a:t>Certification validates you are closer to where you want to be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192100" y="2678978"/>
            <a:ext cx="3803876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 smtClean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  <a:t/>
            </a:r>
            <a:br>
              <a:rPr lang="en-US" sz="3200" dirty="0" smtClean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</a:br>
            <a:r>
              <a:rPr lang="en-US" sz="3200" dirty="0" smtClean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  <a:t>of </a:t>
            </a:r>
            <a:r>
              <a:rPr lang="en-US" sz="320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  <a:t>US companies </a:t>
            </a:r>
            <a:r>
              <a:rPr lang="en-US" sz="3200" dirty="0" smtClean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  <a:t/>
            </a:r>
            <a:br>
              <a:rPr lang="en-US" sz="3200" dirty="0" smtClean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</a:br>
            <a:r>
              <a:rPr lang="en-US" sz="3200" dirty="0" smtClean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  <a:t>say </a:t>
            </a:r>
            <a:r>
              <a:rPr lang="en-US" sz="320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  <a:t>they are </a:t>
            </a:r>
            <a:r>
              <a:rPr lang="en-US" sz="3200" dirty="0" smtClean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  <a:t/>
            </a:r>
            <a:br>
              <a:rPr lang="en-US" sz="3200" dirty="0" smtClean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</a:br>
            <a:r>
              <a:rPr lang="en-US" sz="3200" dirty="0" smtClean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  <a:t>“</a:t>
            </a:r>
            <a:r>
              <a:rPr lang="en-US" sz="320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  <a:t>not where they </a:t>
            </a:r>
            <a:r>
              <a:rPr lang="en-US" sz="3200" dirty="0" smtClean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  <a:t/>
            </a:r>
            <a:br>
              <a:rPr lang="en-US" sz="3200" dirty="0" smtClean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</a:br>
            <a:r>
              <a:rPr lang="en-US" sz="3200" dirty="0" smtClean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  <a:t>want </a:t>
            </a:r>
            <a:r>
              <a:rPr lang="en-US" sz="320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  <a:t>to be” in </a:t>
            </a:r>
            <a:r>
              <a:rPr lang="en-US" sz="3200" dirty="0" smtClean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  <a:t/>
            </a:r>
            <a:br>
              <a:rPr lang="en-US" sz="3200" dirty="0" smtClean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</a:br>
            <a:r>
              <a:rPr lang="en-US" sz="3200" dirty="0" smtClean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  <a:t>terms of </a:t>
            </a:r>
            <a:r>
              <a:rPr lang="en-US" sz="320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rPr>
              <a:t>IT skills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123781" y="2151454"/>
            <a:ext cx="2114682" cy="10895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7200" dirty="0">
                <a:gradFill>
                  <a:gsLst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+mj-lt"/>
                <a:cs typeface="Segoe UI Semilight" panose="020B0402040204020203" pitchFamily="34" charset="0"/>
              </a:rPr>
              <a:t>93% </a:t>
            </a:r>
            <a:endParaRPr lang="en-US" sz="7200" dirty="0">
              <a:gradFill>
                <a:gsLst>
                  <a:gs pos="8300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065838" y="2028812"/>
            <a:ext cx="6055361" cy="3270954"/>
            <a:chOff x="5951498" y="2028812"/>
            <a:chExt cx="6169414" cy="3270954"/>
          </a:xfrm>
        </p:grpSpPr>
        <p:grpSp>
          <p:nvGrpSpPr>
            <p:cNvPr id="7" name="Group 6"/>
            <p:cNvGrpSpPr/>
            <p:nvPr/>
          </p:nvGrpSpPr>
          <p:grpSpPr>
            <a:xfrm>
              <a:off x="9085104" y="3712266"/>
              <a:ext cx="3035808" cy="1587500"/>
              <a:chOff x="9297136" y="3765274"/>
              <a:chExt cx="3035808" cy="1587500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9297136" y="3765274"/>
                <a:ext cx="3035808" cy="158750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lIns="182880" tIns="146304" rIns="182880" bIns="146304" rtlCol="0">
                <a:noAutofit/>
              </a:bodyPr>
              <a:lstStyle/>
              <a:p>
                <a:pPr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3000" dirty="0" smtClean="0">
                    <a:gradFill>
                      <a:gsLst>
                        <a:gs pos="125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Cloud</a:t>
                </a:r>
              </a:p>
            </p:txBody>
          </p:sp>
          <p:sp>
            <p:nvSpPr>
              <p:cNvPr id="30" name="Freeform 5"/>
              <p:cNvSpPr>
                <a:spLocks/>
              </p:cNvSpPr>
              <p:nvPr/>
            </p:nvSpPr>
            <p:spPr bwMode="auto">
              <a:xfrm>
                <a:off x="10537432" y="4290247"/>
                <a:ext cx="1632923" cy="904378"/>
              </a:xfrm>
              <a:custGeom>
                <a:avLst/>
                <a:gdLst>
                  <a:gd name="T0" fmla="*/ 1662 w 2136"/>
                  <a:gd name="T1" fmla="*/ 1181 h 1181"/>
                  <a:gd name="T2" fmla="*/ 239 w 2136"/>
                  <a:gd name="T3" fmla="*/ 1181 h 1181"/>
                  <a:gd name="T4" fmla="*/ 0 w 2136"/>
                  <a:gd name="T5" fmla="*/ 937 h 1181"/>
                  <a:gd name="T6" fmla="*/ 181 w 2136"/>
                  <a:gd name="T7" fmla="*/ 706 h 1181"/>
                  <a:gd name="T8" fmla="*/ 462 w 2136"/>
                  <a:gd name="T9" fmla="*/ 487 h 1181"/>
                  <a:gd name="T10" fmla="*/ 974 w 2136"/>
                  <a:gd name="T11" fmla="*/ 0 h 1181"/>
                  <a:gd name="T12" fmla="*/ 1440 w 2136"/>
                  <a:gd name="T13" fmla="*/ 294 h 1181"/>
                  <a:gd name="T14" fmla="*/ 1662 w 2136"/>
                  <a:gd name="T15" fmla="*/ 235 h 1181"/>
                  <a:gd name="T16" fmla="*/ 2136 w 2136"/>
                  <a:gd name="T17" fmla="*/ 710 h 1181"/>
                  <a:gd name="T18" fmla="*/ 1662 w 2136"/>
                  <a:gd name="T19" fmla="*/ 1181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6" h="1181">
                    <a:moveTo>
                      <a:pt x="1662" y="1181"/>
                    </a:moveTo>
                    <a:cubicBezTo>
                      <a:pt x="239" y="1181"/>
                      <a:pt x="239" y="1181"/>
                      <a:pt x="239" y="1181"/>
                    </a:cubicBezTo>
                    <a:cubicBezTo>
                      <a:pt x="109" y="1181"/>
                      <a:pt x="0" y="1071"/>
                      <a:pt x="0" y="937"/>
                    </a:cubicBezTo>
                    <a:cubicBezTo>
                      <a:pt x="0" y="823"/>
                      <a:pt x="76" y="731"/>
                      <a:pt x="181" y="706"/>
                    </a:cubicBezTo>
                    <a:cubicBezTo>
                      <a:pt x="231" y="588"/>
                      <a:pt x="336" y="504"/>
                      <a:pt x="462" y="487"/>
                    </a:cubicBezTo>
                    <a:cubicBezTo>
                      <a:pt x="474" y="218"/>
                      <a:pt x="701" y="0"/>
                      <a:pt x="974" y="0"/>
                    </a:cubicBezTo>
                    <a:cubicBezTo>
                      <a:pt x="1175" y="0"/>
                      <a:pt x="1356" y="118"/>
                      <a:pt x="1440" y="294"/>
                    </a:cubicBezTo>
                    <a:cubicBezTo>
                      <a:pt x="1507" y="256"/>
                      <a:pt x="1582" y="235"/>
                      <a:pt x="1662" y="235"/>
                    </a:cubicBezTo>
                    <a:cubicBezTo>
                      <a:pt x="1922" y="235"/>
                      <a:pt x="2136" y="449"/>
                      <a:pt x="2136" y="710"/>
                    </a:cubicBezTo>
                    <a:cubicBezTo>
                      <a:pt x="2136" y="966"/>
                      <a:pt x="1922" y="1181"/>
                      <a:pt x="1662" y="118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9085104" y="2028812"/>
              <a:ext cx="3035808" cy="1587500"/>
              <a:chOff x="9297136" y="2028812"/>
              <a:chExt cx="3035808" cy="15875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9297136" y="2028812"/>
                <a:ext cx="3035808" cy="158750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lIns="182880" tIns="146304" rIns="182880" bIns="146304" rtlCol="0">
                <a:noAutofit/>
              </a:bodyPr>
              <a:lstStyle/>
              <a:p>
                <a:pPr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3000" dirty="0" smtClean="0">
                    <a:gradFill>
                      <a:gsLst>
                        <a:gs pos="125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Privacy</a:t>
                </a:r>
              </a:p>
            </p:txBody>
          </p:sp>
          <p:sp>
            <p:nvSpPr>
              <p:cNvPr id="47" name="Freeform 9"/>
              <p:cNvSpPr>
                <a:spLocks noEditPoints="1"/>
              </p:cNvSpPr>
              <p:nvPr/>
            </p:nvSpPr>
            <p:spPr bwMode="auto">
              <a:xfrm>
                <a:off x="11215247" y="2239766"/>
                <a:ext cx="860391" cy="1213339"/>
              </a:xfrm>
              <a:custGeom>
                <a:avLst/>
                <a:gdLst>
                  <a:gd name="T0" fmla="*/ 194 w 1704"/>
                  <a:gd name="T1" fmla="*/ 915 h 2404"/>
                  <a:gd name="T2" fmla="*/ 849 w 1704"/>
                  <a:gd name="T3" fmla="*/ 0 h 2404"/>
                  <a:gd name="T4" fmla="*/ 1505 w 1704"/>
                  <a:gd name="T5" fmla="*/ 922 h 2404"/>
                  <a:gd name="T6" fmla="*/ 1317 w 1704"/>
                  <a:gd name="T7" fmla="*/ 643 h 2404"/>
                  <a:gd name="T8" fmla="*/ 388 w 1704"/>
                  <a:gd name="T9" fmla="*/ 643 h 2404"/>
                  <a:gd name="T10" fmla="*/ 194 w 1704"/>
                  <a:gd name="T11" fmla="*/ 915 h 2404"/>
                  <a:gd name="T12" fmla="*/ 1704 w 1704"/>
                  <a:gd name="T13" fmla="*/ 1172 h 2404"/>
                  <a:gd name="T14" fmla="*/ 1571 w 1704"/>
                  <a:gd name="T15" fmla="*/ 2404 h 2404"/>
                  <a:gd name="T16" fmla="*/ 0 w 1704"/>
                  <a:gd name="T17" fmla="*/ 2270 h 2404"/>
                  <a:gd name="T18" fmla="*/ 134 w 1704"/>
                  <a:gd name="T19" fmla="*/ 1038 h 2404"/>
                  <a:gd name="T20" fmla="*/ 1618 w 1704"/>
                  <a:gd name="T21" fmla="*/ 2270 h 2404"/>
                  <a:gd name="T22" fmla="*/ 1618 w 1704"/>
                  <a:gd name="T23" fmla="*/ 2264 h 2404"/>
                  <a:gd name="T24" fmla="*/ 1344 w 1704"/>
                  <a:gd name="T25" fmla="*/ 2150 h 2404"/>
                  <a:gd name="T26" fmla="*/ 234 w 1704"/>
                  <a:gd name="T27" fmla="*/ 2177 h 2404"/>
                  <a:gd name="T28" fmla="*/ 80 w 1704"/>
                  <a:gd name="T29" fmla="*/ 2270 h 2404"/>
                  <a:gd name="T30" fmla="*/ 187 w 1704"/>
                  <a:gd name="T31" fmla="*/ 2324 h 2404"/>
                  <a:gd name="T32" fmla="*/ 354 w 1704"/>
                  <a:gd name="T33" fmla="*/ 2250 h 2404"/>
                  <a:gd name="T34" fmla="*/ 1417 w 1704"/>
                  <a:gd name="T35" fmla="*/ 2270 h 2404"/>
                  <a:gd name="T36" fmla="*/ 1564 w 1704"/>
                  <a:gd name="T37" fmla="*/ 2324 h 2404"/>
                  <a:gd name="T38" fmla="*/ 715 w 1704"/>
                  <a:gd name="T39" fmla="*/ 1634 h 2404"/>
                  <a:gd name="T40" fmla="*/ 789 w 1704"/>
                  <a:gd name="T41" fmla="*/ 1942 h 2404"/>
                  <a:gd name="T42" fmla="*/ 909 w 1704"/>
                  <a:gd name="T43" fmla="*/ 1755 h 2404"/>
                  <a:gd name="T44" fmla="*/ 849 w 1704"/>
                  <a:gd name="T45" fmla="*/ 1500 h 2404"/>
                  <a:gd name="T46" fmla="*/ 1618 w 1704"/>
                  <a:gd name="T47" fmla="*/ 1179 h 2404"/>
                  <a:gd name="T48" fmla="*/ 1511 w 1704"/>
                  <a:gd name="T49" fmla="*/ 1125 h 2404"/>
                  <a:gd name="T50" fmla="*/ 1344 w 1704"/>
                  <a:gd name="T51" fmla="*/ 1192 h 2404"/>
                  <a:gd name="T52" fmla="*/ 281 w 1704"/>
                  <a:gd name="T53" fmla="*/ 1172 h 2404"/>
                  <a:gd name="T54" fmla="*/ 134 w 1704"/>
                  <a:gd name="T55" fmla="*/ 1125 h 2404"/>
                  <a:gd name="T56" fmla="*/ 80 w 1704"/>
                  <a:gd name="T57" fmla="*/ 1179 h 2404"/>
                  <a:gd name="T58" fmla="*/ 354 w 1704"/>
                  <a:gd name="T59" fmla="*/ 1300 h 2404"/>
                  <a:gd name="T60" fmla="*/ 1344 w 1704"/>
                  <a:gd name="T61" fmla="*/ 1300 h 2404"/>
                  <a:gd name="T62" fmla="*/ 1618 w 1704"/>
                  <a:gd name="T63" fmla="*/ 1179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04" h="2404">
                    <a:moveTo>
                      <a:pt x="194" y="915"/>
                    </a:moveTo>
                    <a:cubicBezTo>
                      <a:pt x="194" y="915"/>
                      <a:pt x="194" y="915"/>
                      <a:pt x="194" y="915"/>
                    </a:cubicBezTo>
                    <a:cubicBezTo>
                      <a:pt x="194" y="643"/>
                      <a:pt x="194" y="643"/>
                      <a:pt x="194" y="643"/>
                    </a:cubicBezTo>
                    <a:cubicBezTo>
                      <a:pt x="194" y="292"/>
                      <a:pt x="488" y="0"/>
                      <a:pt x="849" y="0"/>
                    </a:cubicBezTo>
                    <a:cubicBezTo>
                      <a:pt x="1210" y="0"/>
                      <a:pt x="1505" y="292"/>
                      <a:pt x="1505" y="643"/>
                    </a:cubicBezTo>
                    <a:cubicBezTo>
                      <a:pt x="1505" y="643"/>
                      <a:pt x="1505" y="643"/>
                      <a:pt x="1505" y="922"/>
                    </a:cubicBezTo>
                    <a:cubicBezTo>
                      <a:pt x="1505" y="922"/>
                      <a:pt x="1505" y="922"/>
                      <a:pt x="1317" y="922"/>
                    </a:cubicBezTo>
                    <a:cubicBezTo>
                      <a:pt x="1317" y="922"/>
                      <a:pt x="1317" y="922"/>
                      <a:pt x="1317" y="643"/>
                    </a:cubicBezTo>
                    <a:cubicBezTo>
                      <a:pt x="1317" y="391"/>
                      <a:pt x="1103" y="186"/>
                      <a:pt x="849" y="186"/>
                    </a:cubicBezTo>
                    <a:cubicBezTo>
                      <a:pt x="595" y="186"/>
                      <a:pt x="388" y="391"/>
                      <a:pt x="388" y="643"/>
                    </a:cubicBezTo>
                    <a:cubicBezTo>
                      <a:pt x="388" y="643"/>
                      <a:pt x="388" y="643"/>
                      <a:pt x="388" y="915"/>
                    </a:cubicBezTo>
                    <a:cubicBezTo>
                      <a:pt x="388" y="915"/>
                      <a:pt x="388" y="915"/>
                      <a:pt x="194" y="915"/>
                    </a:cubicBezTo>
                    <a:close/>
                    <a:moveTo>
                      <a:pt x="1571" y="1038"/>
                    </a:moveTo>
                    <a:cubicBezTo>
                      <a:pt x="1644" y="1038"/>
                      <a:pt x="1704" y="1099"/>
                      <a:pt x="1704" y="1172"/>
                    </a:cubicBezTo>
                    <a:cubicBezTo>
                      <a:pt x="1704" y="1172"/>
                      <a:pt x="1704" y="1172"/>
                      <a:pt x="1704" y="2270"/>
                    </a:cubicBezTo>
                    <a:cubicBezTo>
                      <a:pt x="1704" y="2344"/>
                      <a:pt x="1644" y="2404"/>
                      <a:pt x="1571" y="2404"/>
                    </a:cubicBezTo>
                    <a:cubicBezTo>
                      <a:pt x="1571" y="2404"/>
                      <a:pt x="1571" y="2404"/>
                      <a:pt x="134" y="2404"/>
                    </a:cubicBezTo>
                    <a:cubicBezTo>
                      <a:pt x="60" y="2404"/>
                      <a:pt x="0" y="2344"/>
                      <a:pt x="0" y="2270"/>
                    </a:cubicBezTo>
                    <a:cubicBezTo>
                      <a:pt x="0" y="2270"/>
                      <a:pt x="0" y="2270"/>
                      <a:pt x="0" y="1172"/>
                    </a:cubicBezTo>
                    <a:cubicBezTo>
                      <a:pt x="0" y="1099"/>
                      <a:pt x="60" y="1038"/>
                      <a:pt x="134" y="1038"/>
                    </a:cubicBezTo>
                    <a:cubicBezTo>
                      <a:pt x="134" y="1038"/>
                      <a:pt x="134" y="1038"/>
                      <a:pt x="1571" y="1038"/>
                    </a:cubicBezTo>
                    <a:close/>
                    <a:moveTo>
                      <a:pt x="1618" y="2270"/>
                    </a:moveTo>
                    <a:cubicBezTo>
                      <a:pt x="1618" y="2270"/>
                      <a:pt x="1618" y="2270"/>
                      <a:pt x="1618" y="2270"/>
                    </a:cubicBezTo>
                    <a:cubicBezTo>
                      <a:pt x="1618" y="2264"/>
                      <a:pt x="1618" y="2264"/>
                      <a:pt x="1618" y="2264"/>
                    </a:cubicBezTo>
                    <a:cubicBezTo>
                      <a:pt x="1618" y="2264"/>
                      <a:pt x="1618" y="2264"/>
                      <a:pt x="1471" y="2177"/>
                    </a:cubicBezTo>
                    <a:cubicBezTo>
                      <a:pt x="1430" y="2157"/>
                      <a:pt x="1384" y="2150"/>
                      <a:pt x="1344" y="2150"/>
                    </a:cubicBezTo>
                    <a:cubicBezTo>
                      <a:pt x="1344" y="2150"/>
                      <a:pt x="1344" y="2150"/>
                      <a:pt x="354" y="2150"/>
                    </a:cubicBezTo>
                    <a:cubicBezTo>
                      <a:pt x="314" y="2150"/>
                      <a:pt x="267" y="2163"/>
                      <a:pt x="234" y="2177"/>
                    </a:cubicBezTo>
                    <a:cubicBezTo>
                      <a:pt x="234" y="2177"/>
                      <a:pt x="234" y="2177"/>
                      <a:pt x="80" y="2264"/>
                    </a:cubicBezTo>
                    <a:cubicBezTo>
                      <a:pt x="80" y="2264"/>
                      <a:pt x="80" y="2264"/>
                      <a:pt x="80" y="2270"/>
                    </a:cubicBezTo>
                    <a:cubicBezTo>
                      <a:pt x="80" y="2297"/>
                      <a:pt x="100" y="2324"/>
                      <a:pt x="134" y="2324"/>
                    </a:cubicBezTo>
                    <a:cubicBezTo>
                      <a:pt x="134" y="2324"/>
                      <a:pt x="134" y="2324"/>
                      <a:pt x="187" y="2324"/>
                    </a:cubicBezTo>
                    <a:cubicBezTo>
                      <a:pt x="187" y="2324"/>
                      <a:pt x="187" y="2324"/>
                      <a:pt x="281" y="2270"/>
                    </a:cubicBezTo>
                    <a:cubicBezTo>
                      <a:pt x="294" y="2257"/>
                      <a:pt x="334" y="2250"/>
                      <a:pt x="354" y="2250"/>
                    </a:cubicBezTo>
                    <a:cubicBezTo>
                      <a:pt x="354" y="2250"/>
                      <a:pt x="354" y="2250"/>
                      <a:pt x="1344" y="2250"/>
                    </a:cubicBezTo>
                    <a:cubicBezTo>
                      <a:pt x="1364" y="2250"/>
                      <a:pt x="1404" y="2257"/>
                      <a:pt x="1417" y="2270"/>
                    </a:cubicBezTo>
                    <a:cubicBezTo>
                      <a:pt x="1417" y="2270"/>
                      <a:pt x="1417" y="2270"/>
                      <a:pt x="1511" y="2324"/>
                    </a:cubicBezTo>
                    <a:cubicBezTo>
                      <a:pt x="1511" y="2324"/>
                      <a:pt x="1511" y="2324"/>
                      <a:pt x="1564" y="2324"/>
                    </a:cubicBezTo>
                    <a:cubicBezTo>
                      <a:pt x="1598" y="2324"/>
                      <a:pt x="1618" y="2297"/>
                      <a:pt x="1618" y="2270"/>
                    </a:cubicBezTo>
                    <a:close/>
                    <a:moveTo>
                      <a:pt x="715" y="1634"/>
                    </a:moveTo>
                    <a:cubicBezTo>
                      <a:pt x="715" y="1688"/>
                      <a:pt x="742" y="1735"/>
                      <a:pt x="789" y="1755"/>
                    </a:cubicBezTo>
                    <a:cubicBezTo>
                      <a:pt x="789" y="1755"/>
                      <a:pt x="789" y="1755"/>
                      <a:pt x="789" y="1942"/>
                    </a:cubicBezTo>
                    <a:cubicBezTo>
                      <a:pt x="789" y="1942"/>
                      <a:pt x="789" y="1942"/>
                      <a:pt x="909" y="1942"/>
                    </a:cubicBezTo>
                    <a:cubicBezTo>
                      <a:pt x="909" y="1942"/>
                      <a:pt x="909" y="1942"/>
                      <a:pt x="909" y="1755"/>
                    </a:cubicBezTo>
                    <a:cubicBezTo>
                      <a:pt x="956" y="1735"/>
                      <a:pt x="983" y="1688"/>
                      <a:pt x="983" y="1634"/>
                    </a:cubicBezTo>
                    <a:cubicBezTo>
                      <a:pt x="983" y="1561"/>
                      <a:pt x="922" y="1500"/>
                      <a:pt x="849" y="1500"/>
                    </a:cubicBezTo>
                    <a:cubicBezTo>
                      <a:pt x="775" y="1500"/>
                      <a:pt x="715" y="1561"/>
                      <a:pt x="715" y="1634"/>
                    </a:cubicBezTo>
                    <a:close/>
                    <a:moveTo>
                      <a:pt x="1618" y="1179"/>
                    </a:moveTo>
                    <a:cubicBezTo>
                      <a:pt x="1618" y="1146"/>
                      <a:pt x="1598" y="1125"/>
                      <a:pt x="1564" y="1125"/>
                    </a:cubicBezTo>
                    <a:cubicBezTo>
                      <a:pt x="1564" y="1125"/>
                      <a:pt x="1564" y="1125"/>
                      <a:pt x="1511" y="1125"/>
                    </a:cubicBezTo>
                    <a:cubicBezTo>
                      <a:pt x="1511" y="1125"/>
                      <a:pt x="1511" y="1125"/>
                      <a:pt x="1417" y="1172"/>
                    </a:cubicBezTo>
                    <a:cubicBezTo>
                      <a:pt x="1404" y="1186"/>
                      <a:pt x="1364" y="1192"/>
                      <a:pt x="1344" y="1192"/>
                    </a:cubicBezTo>
                    <a:cubicBezTo>
                      <a:pt x="1344" y="1192"/>
                      <a:pt x="1344" y="1192"/>
                      <a:pt x="354" y="1192"/>
                    </a:cubicBezTo>
                    <a:cubicBezTo>
                      <a:pt x="334" y="1192"/>
                      <a:pt x="294" y="1186"/>
                      <a:pt x="281" y="1172"/>
                    </a:cubicBezTo>
                    <a:cubicBezTo>
                      <a:pt x="281" y="1172"/>
                      <a:pt x="281" y="1172"/>
                      <a:pt x="187" y="1125"/>
                    </a:cubicBezTo>
                    <a:cubicBezTo>
                      <a:pt x="187" y="1125"/>
                      <a:pt x="187" y="1125"/>
                      <a:pt x="134" y="1125"/>
                    </a:cubicBezTo>
                    <a:cubicBezTo>
                      <a:pt x="100" y="1125"/>
                      <a:pt x="80" y="1146"/>
                      <a:pt x="80" y="1179"/>
                    </a:cubicBezTo>
                    <a:cubicBezTo>
                      <a:pt x="80" y="1179"/>
                      <a:pt x="80" y="1179"/>
                      <a:pt x="80" y="1179"/>
                    </a:cubicBezTo>
                    <a:cubicBezTo>
                      <a:pt x="80" y="1179"/>
                      <a:pt x="80" y="1179"/>
                      <a:pt x="234" y="1266"/>
                    </a:cubicBezTo>
                    <a:cubicBezTo>
                      <a:pt x="267" y="1286"/>
                      <a:pt x="314" y="1293"/>
                      <a:pt x="354" y="1300"/>
                    </a:cubicBezTo>
                    <a:cubicBezTo>
                      <a:pt x="354" y="1300"/>
                      <a:pt x="354" y="1300"/>
                      <a:pt x="1344" y="1300"/>
                    </a:cubicBezTo>
                    <a:cubicBezTo>
                      <a:pt x="1344" y="1300"/>
                      <a:pt x="1344" y="1300"/>
                      <a:pt x="1344" y="1300"/>
                    </a:cubicBezTo>
                    <a:cubicBezTo>
                      <a:pt x="1384" y="1293"/>
                      <a:pt x="1430" y="1286"/>
                      <a:pt x="1471" y="1266"/>
                    </a:cubicBezTo>
                    <a:cubicBezTo>
                      <a:pt x="1471" y="1266"/>
                      <a:pt x="1471" y="1266"/>
                      <a:pt x="1618" y="117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5951498" y="2028812"/>
              <a:ext cx="3037510" cy="1587500"/>
              <a:chOff x="6159499" y="2028812"/>
              <a:chExt cx="3037510" cy="158750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6159499" y="2028812"/>
                <a:ext cx="3037510" cy="158750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lIns="182880" tIns="146304" rIns="182880" bIns="146304" rtlCol="0">
                <a:noAutofit/>
              </a:bodyPr>
              <a:lstStyle/>
              <a:p>
                <a:pPr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3000" dirty="0" smtClean="0">
                    <a:gradFill>
                      <a:gsLst>
                        <a:gs pos="125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Security</a:t>
                </a:r>
              </a:p>
            </p:txBody>
          </p:sp>
          <p:sp>
            <p:nvSpPr>
              <p:cNvPr id="51" name="Freeform 13"/>
              <p:cNvSpPr>
                <a:spLocks noEditPoints="1"/>
              </p:cNvSpPr>
              <p:nvPr/>
            </p:nvSpPr>
            <p:spPr bwMode="auto">
              <a:xfrm>
                <a:off x="7994087" y="2260036"/>
                <a:ext cx="1051240" cy="1199302"/>
              </a:xfrm>
              <a:custGeom>
                <a:avLst/>
                <a:gdLst>
                  <a:gd name="T0" fmla="*/ 1277 w 1560"/>
                  <a:gd name="T1" fmla="*/ 227 h 1780"/>
                  <a:gd name="T2" fmla="*/ 780 w 1560"/>
                  <a:gd name="T3" fmla="*/ 0 h 1780"/>
                  <a:gd name="T4" fmla="*/ 283 w 1560"/>
                  <a:gd name="T5" fmla="*/ 227 h 1780"/>
                  <a:gd name="T6" fmla="*/ 0 w 1560"/>
                  <a:gd name="T7" fmla="*/ 165 h 1780"/>
                  <a:gd name="T8" fmla="*/ 72 w 1560"/>
                  <a:gd name="T9" fmla="*/ 930 h 1780"/>
                  <a:gd name="T10" fmla="*/ 188 w 1560"/>
                  <a:gd name="T11" fmla="*/ 1353 h 1780"/>
                  <a:gd name="T12" fmla="*/ 471 w 1560"/>
                  <a:gd name="T13" fmla="*/ 1638 h 1780"/>
                  <a:gd name="T14" fmla="*/ 744 w 1560"/>
                  <a:gd name="T15" fmla="*/ 1771 h 1780"/>
                  <a:gd name="T16" fmla="*/ 780 w 1560"/>
                  <a:gd name="T17" fmla="*/ 1780 h 1780"/>
                  <a:gd name="T18" fmla="*/ 843 w 1560"/>
                  <a:gd name="T19" fmla="*/ 1762 h 1780"/>
                  <a:gd name="T20" fmla="*/ 1399 w 1560"/>
                  <a:gd name="T21" fmla="*/ 1304 h 1780"/>
                  <a:gd name="T22" fmla="*/ 1524 w 1560"/>
                  <a:gd name="T23" fmla="*/ 659 h 1780"/>
                  <a:gd name="T24" fmla="*/ 1560 w 1560"/>
                  <a:gd name="T25" fmla="*/ 165 h 1780"/>
                  <a:gd name="T26" fmla="*/ 1277 w 1560"/>
                  <a:gd name="T27" fmla="*/ 227 h 1780"/>
                  <a:gd name="T28" fmla="*/ 1349 w 1560"/>
                  <a:gd name="T29" fmla="*/ 641 h 1780"/>
                  <a:gd name="T30" fmla="*/ 1340 w 1560"/>
                  <a:gd name="T31" fmla="*/ 685 h 1780"/>
                  <a:gd name="T32" fmla="*/ 1318 w 1560"/>
                  <a:gd name="T33" fmla="*/ 890 h 1780"/>
                  <a:gd name="T34" fmla="*/ 780 w 1560"/>
                  <a:gd name="T35" fmla="*/ 890 h 1780"/>
                  <a:gd name="T36" fmla="*/ 780 w 1560"/>
                  <a:gd name="T37" fmla="*/ 1597 h 1780"/>
                  <a:gd name="T38" fmla="*/ 780 w 1560"/>
                  <a:gd name="T39" fmla="*/ 1597 h 1780"/>
                  <a:gd name="T40" fmla="*/ 569 w 1560"/>
                  <a:gd name="T41" fmla="*/ 1491 h 1780"/>
                  <a:gd name="T42" fmla="*/ 345 w 1560"/>
                  <a:gd name="T43" fmla="*/ 1264 h 1780"/>
                  <a:gd name="T44" fmla="*/ 345 w 1560"/>
                  <a:gd name="T45" fmla="*/ 1259 h 1780"/>
                  <a:gd name="T46" fmla="*/ 341 w 1560"/>
                  <a:gd name="T47" fmla="*/ 1259 h 1780"/>
                  <a:gd name="T48" fmla="*/ 251 w 1560"/>
                  <a:gd name="T49" fmla="*/ 930 h 1780"/>
                  <a:gd name="T50" fmla="*/ 247 w 1560"/>
                  <a:gd name="T51" fmla="*/ 903 h 1780"/>
                  <a:gd name="T52" fmla="*/ 247 w 1560"/>
                  <a:gd name="T53" fmla="*/ 903 h 1780"/>
                  <a:gd name="T54" fmla="*/ 247 w 1560"/>
                  <a:gd name="T55" fmla="*/ 899 h 1780"/>
                  <a:gd name="T56" fmla="*/ 247 w 1560"/>
                  <a:gd name="T57" fmla="*/ 890 h 1780"/>
                  <a:gd name="T58" fmla="*/ 780 w 1560"/>
                  <a:gd name="T59" fmla="*/ 890 h 1780"/>
                  <a:gd name="T60" fmla="*/ 780 w 1560"/>
                  <a:gd name="T61" fmla="*/ 249 h 1780"/>
                  <a:gd name="T62" fmla="*/ 780 w 1560"/>
                  <a:gd name="T63" fmla="*/ 249 h 1780"/>
                  <a:gd name="T64" fmla="*/ 1277 w 1560"/>
                  <a:gd name="T65" fmla="*/ 405 h 1780"/>
                  <a:gd name="T66" fmla="*/ 1367 w 1560"/>
                  <a:gd name="T67" fmla="*/ 401 h 1780"/>
                  <a:gd name="T68" fmla="*/ 1349 w 1560"/>
                  <a:gd name="T69" fmla="*/ 641 h 17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560" h="1780">
                    <a:moveTo>
                      <a:pt x="1277" y="227"/>
                    </a:moveTo>
                    <a:cubicBezTo>
                      <a:pt x="1089" y="227"/>
                      <a:pt x="897" y="151"/>
                      <a:pt x="780" y="0"/>
                    </a:cubicBezTo>
                    <a:cubicBezTo>
                      <a:pt x="664" y="151"/>
                      <a:pt x="471" y="227"/>
                      <a:pt x="283" y="227"/>
                    </a:cubicBezTo>
                    <a:cubicBezTo>
                      <a:pt x="184" y="227"/>
                      <a:pt x="85" y="205"/>
                      <a:pt x="0" y="165"/>
                    </a:cubicBezTo>
                    <a:cubicBezTo>
                      <a:pt x="9" y="423"/>
                      <a:pt x="27" y="681"/>
                      <a:pt x="72" y="930"/>
                    </a:cubicBezTo>
                    <a:cubicBezTo>
                      <a:pt x="90" y="1068"/>
                      <a:pt x="112" y="1233"/>
                      <a:pt x="188" y="1353"/>
                    </a:cubicBezTo>
                    <a:cubicBezTo>
                      <a:pt x="256" y="1468"/>
                      <a:pt x="359" y="1562"/>
                      <a:pt x="471" y="1638"/>
                    </a:cubicBezTo>
                    <a:cubicBezTo>
                      <a:pt x="556" y="1691"/>
                      <a:pt x="646" y="1740"/>
                      <a:pt x="744" y="1771"/>
                    </a:cubicBezTo>
                    <a:cubicBezTo>
                      <a:pt x="758" y="1775"/>
                      <a:pt x="771" y="1780"/>
                      <a:pt x="780" y="1780"/>
                    </a:cubicBezTo>
                    <a:cubicBezTo>
                      <a:pt x="798" y="1780"/>
                      <a:pt x="816" y="1771"/>
                      <a:pt x="843" y="1762"/>
                    </a:cubicBezTo>
                    <a:cubicBezTo>
                      <a:pt x="1062" y="1678"/>
                      <a:pt x="1300" y="1526"/>
                      <a:pt x="1399" y="1304"/>
                    </a:cubicBezTo>
                    <a:cubicBezTo>
                      <a:pt x="1484" y="1104"/>
                      <a:pt x="1502" y="872"/>
                      <a:pt x="1524" y="659"/>
                    </a:cubicBezTo>
                    <a:cubicBezTo>
                      <a:pt x="1542" y="494"/>
                      <a:pt x="1555" y="329"/>
                      <a:pt x="1560" y="165"/>
                    </a:cubicBezTo>
                    <a:cubicBezTo>
                      <a:pt x="1475" y="205"/>
                      <a:pt x="1376" y="227"/>
                      <a:pt x="1277" y="227"/>
                    </a:cubicBezTo>
                    <a:close/>
                    <a:moveTo>
                      <a:pt x="1349" y="641"/>
                    </a:moveTo>
                    <a:cubicBezTo>
                      <a:pt x="1340" y="685"/>
                      <a:pt x="1340" y="685"/>
                      <a:pt x="1340" y="685"/>
                    </a:cubicBezTo>
                    <a:cubicBezTo>
                      <a:pt x="1336" y="752"/>
                      <a:pt x="1327" y="823"/>
                      <a:pt x="1318" y="890"/>
                    </a:cubicBezTo>
                    <a:cubicBezTo>
                      <a:pt x="780" y="890"/>
                      <a:pt x="780" y="890"/>
                      <a:pt x="780" y="890"/>
                    </a:cubicBezTo>
                    <a:cubicBezTo>
                      <a:pt x="780" y="1597"/>
                      <a:pt x="780" y="1597"/>
                      <a:pt x="780" y="1597"/>
                    </a:cubicBezTo>
                    <a:cubicBezTo>
                      <a:pt x="780" y="1597"/>
                      <a:pt x="780" y="1597"/>
                      <a:pt x="780" y="1597"/>
                    </a:cubicBezTo>
                    <a:cubicBezTo>
                      <a:pt x="708" y="1566"/>
                      <a:pt x="637" y="1531"/>
                      <a:pt x="569" y="1491"/>
                    </a:cubicBezTo>
                    <a:cubicBezTo>
                      <a:pt x="471" y="1419"/>
                      <a:pt x="390" y="1344"/>
                      <a:pt x="345" y="1264"/>
                    </a:cubicBezTo>
                    <a:cubicBezTo>
                      <a:pt x="345" y="1259"/>
                      <a:pt x="345" y="1259"/>
                      <a:pt x="345" y="1259"/>
                    </a:cubicBezTo>
                    <a:cubicBezTo>
                      <a:pt x="341" y="1259"/>
                      <a:pt x="341" y="1259"/>
                      <a:pt x="341" y="1259"/>
                    </a:cubicBezTo>
                    <a:cubicBezTo>
                      <a:pt x="291" y="1175"/>
                      <a:pt x="269" y="1046"/>
                      <a:pt x="251" y="930"/>
                    </a:cubicBezTo>
                    <a:cubicBezTo>
                      <a:pt x="247" y="903"/>
                      <a:pt x="247" y="903"/>
                      <a:pt x="247" y="903"/>
                    </a:cubicBezTo>
                    <a:cubicBezTo>
                      <a:pt x="247" y="903"/>
                      <a:pt x="247" y="903"/>
                      <a:pt x="247" y="903"/>
                    </a:cubicBezTo>
                    <a:cubicBezTo>
                      <a:pt x="247" y="899"/>
                      <a:pt x="247" y="899"/>
                      <a:pt x="247" y="899"/>
                    </a:cubicBezTo>
                    <a:cubicBezTo>
                      <a:pt x="247" y="899"/>
                      <a:pt x="247" y="894"/>
                      <a:pt x="247" y="890"/>
                    </a:cubicBezTo>
                    <a:cubicBezTo>
                      <a:pt x="780" y="890"/>
                      <a:pt x="780" y="890"/>
                      <a:pt x="780" y="890"/>
                    </a:cubicBezTo>
                    <a:cubicBezTo>
                      <a:pt x="780" y="249"/>
                      <a:pt x="780" y="249"/>
                      <a:pt x="780" y="249"/>
                    </a:cubicBezTo>
                    <a:cubicBezTo>
                      <a:pt x="780" y="249"/>
                      <a:pt x="780" y="249"/>
                      <a:pt x="780" y="249"/>
                    </a:cubicBezTo>
                    <a:cubicBezTo>
                      <a:pt x="914" y="347"/>
                      <a:pt x="1094" y="405"/>
                      <a:pt x="1277" y="405"/>
                    </a:cubicBezTo>
                    <a:cubicBezTo>
                      <a:pt x="1309" y="405"/>
                      <a:pt x="1340" y="405"/>
                      <a:pt x="1367" y="401"/>
                    </a:cubicBezTo>
                    <a:cubicBezTo>
                      <a:pt x="1363" y="481"/>
                      <a:pt x="1354" y="556"/>
                      <a:pt x="1349" y="64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5951498" y="3712266"/>
              <a:ext cx="3037510" cy="1587500"/>
              <a:chOff x="6159499" y="3765274"/>
              <a:chExt cx="3037510" cy="1587500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6159499" y="3765274"/>
                <a:ext cx="3037510" cy="158750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lIns="182880" tIns="146304" rIns="182880" bIns="146304" rtlCol="0">
                <a:noAutofit/>
              </a:bodyPr>
              <a:lstStyle/>
              <a:p>
                <a:pPr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3000" dirty="0" smtClean="0">
                    <a:gradFill>
                      <a:gsLst>
                        <a:gs pos="125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Mobility</a:t>
                </a:r>
              </a:p>
            </p:txBody>
          </p:sp>
          <p:sp>
            <p:nvSpPr>
              <p:cNvPr id="55" name="Freeform 17"/>
              <p:cNvSpPr>
                <a:spLocks noEditPoints="1"/>
              </p:cNvSpPr>
              <p:nvPr/>
            </p:nvSpPr>
            <p:spPr bwMode="auto">
              <a:xfrm flipH="1">
                <a:off x="7784102" y="3951099"/>
                <a:ext cx="1259932" cy="1291131"/>
              </a:xfrm>
              <a:custGeom>
                <a:avLst/>
                <a:gdLst>
                  <a:gd name="T0" fmla="*/ 518 w 2048"/>
                  <a:gd name="T1" fmla="*/ 0 h 2099"/>
                  <a:gd name="T2" fmla="*/ 1431 w 2048"/>
                  <a:gd name="T3" fmla="*/ 519 h 2099"/>
                  <a:gd name="T4" fmla="*/ 888 w 2048"/>
                  <a:gd name="T5" fmla="*/ 1432 h 2099"/>
                  <a:gd name="T6" fmla="*/ 0 w 2048"/>
                  <a:gd name="T7" fmla="*/ 889 h 2099"/>
                  <a:gd name="T8" fmla="*/ 518 w 2048"/>
                  <a:gd name="T9" fmla="*/ 0 h 2099"/>
                  <a:gd name="T10" fmla="*/ 592 w 2048"/>
                  <a:gd name="T11" fmla="*/ 370 h 2099"/>
                  <a:gd name="T12" fmla="*/ 592 w 2048"/>
                  <a:gd name="T13" fmla="*/ 370 h 2099"/>
                  <a:gd name="T14" fmla="*/ 2048 w 2048"/>
                  <a:gd name="T15" fmla="*/ 568 h 2099"/>
                  <a:gd name="T16" fmla="*/ 2048 w 2048"/>
                  <a:gd name="T17" fmla="*/ 568 h 2099"/>
                  <a:gd name="T18" fmla="*/ 2023 w 2048"/>
                  <a:gd name="T19" fmla="*/ 494 h 2099"/>
                  <a:gd name="T20" fmla="*/ 1752 w 2048"/>
                  <a:gd name="T21" fmla="*/ 346 h 2099"/>
                  <a:gd name="T22" fmla="*/ 1678 w 2048"/>
                  <a:gd name="T23" fmla="*/ 346 h 2099"/>
                  <a:gd name="T24" fmla="*/ 1653 w 2048"/>
                  <a:gd name="T25" fmla="*/ 395 h 2099"/>
                  <a:gd name="T26" fmla="*/ 1653 w 2048"/>
                  <a:gd name="T27" fmla="*/ 395 h 2099"/>
                  <a:gd name="T28" fmla="*/ 962 w 2048"/>
                  <a:gd name="T29" fmla="*/ 1580 h 2099"/>
                  <a:gd name="T30" fmla="*/ 888 w 2048"/>
                  <a:gd name="T31" fmla="*/ 1605 h 2099"/>
                  <a:gd name="T32" fmla="*/ 444 w 2048"/>
                  <a:gd name="T33" fmla="*/ 1358 h 2099"/>
                  <a:gd name="T34" fmla="*/ 345 w 2048"/>
                  <a:gd name="T35" fmla="*/ 1358 h 2099"/>
                  <a:gd name="T36" fmla="*/ 345 w 2048"/>
                  <a:gd name="T37" fmla="*/ 1358 h 2099"/>
                  <a:gd name="T38" fmla="*/ 370 w 2048"/>
                  <a:gd name="T39" fmla="*/ 1457 h 2099"/>
                  <a:gd name="T40" fmla="*/ 888 w 2048"/>
                  <a:gd name="T41" fmla="*/ 1753 h 2099"/>
                  <a:gd name="T42" fmla="*/ 938 w 2048"/>
                  <a:gd name="T43" fmla="*/ 1778 h 2099"/>
                  <a:gd name="T44" fmla="*/ 1012 w 2048"/>
                  <a:gd name="T45" fmla="*/ 1753 h 2099"/>
                  <a:gd name="T46" fmla="*/ 1752 w 2048"/>
                  <a:gd name="T47" fmla="*/ 494 h 2099"/>
                  <a:gd name="T48" fmla="*/ 1801 w 2048"/>
                  <a:gd name="T49" fmla="*/ 469 h 2099"/>
                  <a:gd name="T50" fmla="*/ 1974 w 2048"/>
                  <a:gd name="T51" fmla="*/ 593 h 2099"/>
                  <a:gd name="T52" fmla="*/ 2048 w 2048"/>
                  <a:gd name="T53" fmla="*/ 568 h 2099"/>
                  <a:gd name="T54" fmla="*/ 1382 w 2048"/>
                  <a:gd name="T55" fmla="*/ 1605 h 2099"/>
                  <a:gd name="T56" fmla="*/ 1629 w 2048"/>
                  <a:gd name="T57" fmla="*/ 1852 h 2099"/>
                  <a:gd name="T58" fmla="*/ 1382 w 2048"/>
                  <a:gd name="T59" fmla="*/ 2099 h 2099"/>
                  <a:gd name="T60" fmla="*/ 1135 w 2048"/>
                  <a:gd name="T61" fmla="*/ 1852 h 2099"/>
                  <a:gd name="T62" fmla="*/ 1382 w 2048"/>
                  <a:gd name="T63" fmla="*/ 1605 h 2099"/>
                  <a:gd name="T64" fmla="*/ 1382 w 2048"/>
                  <a:gd name="T65" fmla="*/ 1728 h 2099"/>
                  <a:gd name="T66" fmla="*/ 1258 w 2048"/>
                  <a:gd name="T67" fmla="*/ 1852 h 2099"/>
                  <a:gd name="T68" fmla="*/ 1382 w 2048"/>
                  <a:gd name="T69" fmla="*/ 1975 h 2099"/>
                  <a:gd name="T70" fmla="*/ 1481 w 2048"/>
                  <a:gd name="T71" fmla="*/ 1852 h 2099"/>
                  <a:gd name="T72" fmla="*/ 1382 w 2048"/>
                  <a:gd name="T73" fmla="*/ 1728 h 2099"/>
                  <a:gd name="T74" fmla="*/ 617 w 2048"/>
                  <a:gd name="T75" fmla="*/ 617 h 2099"/>
                  <a:gd name="T76" fmla="*/ 617 w 2048"/>
                  <a:gd name="T77" fmla="*/ 617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048" h="2099">
                    <a:moveTo>
                      <a:pt x="518" y="0"/>
                    </a:moveTo>
                    <a:cubicBezTo>
                      <a:pt x="1431" y="519"/>
                      <a:pt x="1431" y="519"/>
                      <a:pt x="1431" y="519"/>
                    </a:cubicBezTo>
                    <a:cubicBezTo>
                      <a:pt x="888" y="1432"/>
                      <a:pt x="888" y="1432"/>
                      <a:pt x="888" y="1432"/>
                    </a:cubicBezTo>
                    <a:cubicBezTo>
                      <a:pt x="0" y="889"/>
                      <a:pt x="0" y="889"/>
                      <a:pt x="0" y="889"/>
                    </a:cubicBezTo>
                    <a:cubicBezTo>
                      <a:pt x="518" y="0"/>
                      <a:pt x="518" y="0"/>
                      <a:pt x="518" y="0"/>
                    </a:cubicBezTo>
                    <a:close/>
                    <a:moveTo>
                      <a:pt x="592" y="370"/>
                    </a:moveTo>
                    <a:cubicBezTo>
                      <a:pt x="592" y="370"/>
                      <a:pt x="592" y="370"/>
                      <a:pt x="592" y="370"/>
                    </a:cubicBezTo>
                    <a:moveTo>
                      <a:pt x="2048" y="568"/>
                    </a:moveTo>
                    <a:cubicBezTo>
                      <a:pt x="2048" y="568"/>
                      <a:pt x="2048" y="568"/>
                      <a:pt x="2048" y="568"/>
                    </a:cubicBezTo>
                    <a:cubicBezTo>
                      <a:pt x="2048" y="543"/>
                      <a:pt x="2048" y="519"/>
                      <a:pt x="2023" y="494"/>
                    </a:cubicBezTo>
                    <a:cubicBezTo>
                      <a:pt x="1752" y="346"/>
                      <a:pt x="1752" y="346"/>
                      <a:pt x="1752" y="346"/>
                    </a:cubicBezTo>
                    <a:cubicBezTo>
                      <a:pt x="1703" y="321"/>
                      <a:pt x="1703" y="321"/>
                      <a:pt x="1678" y="346"/>
                    </a:cubicBezTo>
                    <a:cubicBezTo>
                      <a:pt x="1678" y="370"/>
                      <a:pt x="1678" y="395"/>
                      <a:pt x="1653" y="395"/>
                    </a:cubicBezTo>
                    <a:cubicBezTo>
                      <a:pt x="1653" y="395"/>
                      <a:pt x="1653" y="395"/>
                      <a:pt x="1653" y="395"/>
                    </a:cubicBezTo>
                    <a:cubicBezTo>
                      <a:pt x="962" y="1580"/>
                      <a:pt x="962" y="1580"/>
                      <a:pt x="962" y="1580"/>
                    </a:cubicBezTo>
                    <a:cubicBezTo>
                      <a:pt x="938" y="1654"/>
                      <a:pt x="962" y="1630"/>
                      <a:pt x="888" y="1605"/>
                    </a:cubicBezTo>
                    <a:cubicBezTo>
                      <a:pt x="740" y="1531"/>
                      <a:pt x="592" y="1432"/>
                      <a:pt x="444" y="1358"/>
                    </a:cubicBezTo>
                    <a:cubicBezTo>
                      <a:pt x="419" y="1333"/>
                      <a:pt x="370" y="1333"/>
                      <a:pt x="345" y="1358"/>
                    </a:cubicBezTo>
                    <a:cubicBezTo>
                      <a:pt x="345" y="1358"/>
                      <a:pt x="345" y="1358"/>
                      <a:pt x="345" y="1358"/>
                    </a:cubicBezTo>
                    <a:cubicBezTo>
                      <a:pt x="321" y="1407"/>
                      <a:pt x="345" y="1432"/>
                      <a:pt x="370" y="1457"/>
                    </a:cubicBezTo>
                    <a:cubicBezTo>
                      <a:pt x="888" y="1753"/>
                      <a:pt x="888" y="1753"/>
                      <a:pt x="888" y="1753"/>
                    </a:cubicBezTo>
                    <a:cubicBezTo>
                      <a:pt x="938" y="1778"/>
                      <a:pt x="938" y="1778"/>
                      <a:pt x="938" y="1778"/>
                    </a:cubicBezTo>
                    <a:cubicBezTo>
                      <a:pt x="987" y="1827"/>
                      <a:pt x="987" y="1827"/>
                      <a:pt x="1012" y="1753"/>
                    </a:cubicBezTo>
                    <a:cubicBezTo>
                      <a:pt x="1258" y="1333"/>
                      <a:pt x="1505" y="914"/>
                      <a:pt x="1752" y="494"/>
                    </a:cubicBezTo>
                    <a:cubicBezTo>
                      <a:pt x="1777" y="469"/>
                      <a:pt x="1777" y="469"/>
                      <a:pt x="1801" y="469"/>
                    </a:cubicBezTo>
                    <a:cubicBezTo>
                      <a:pt x="1851" y="519"/>
                      <a:pt x="1925" y="543"/>
                      <a:pt x="1974" y="593"/>
                    </a:cubicBezTo>
                    <a:cubicBezTo>
                      <a:pt x="1999" y="593"/>
                      <a:pt x="2023" y="593"/>
                      <a:pt x="2048" y="568"/>
                    </a:cubicBezTo>
                    <a:close/>
                    <a:moveTo>
                      <a:pt x="1382" y="1605"/>
                    </a:moveTo>
                    <a:cubicBezTo>
                      <a:pt x="1505" y="1605"/>
                      <a:pt x="1629" y="1728"/>
                      <a:pt x="1629" y="1852"/>
                    </a:cubicBezTo>
                    <a:cubicBezTo>
                      <a:pt x="1629" y="2000"/>
                      <a:pt x="1505" y="2099"/>
                      <a:pt x="1382" y="2099"/>
                    </a:cubicBezTo>
                    <a:cubicBezTo>
                      <a:pt x="1234" y="2099"/>
                      <a:pt x="1135" y="2000"/>
                      <a:pt x="1135" y="1852"/>
                    </a:cubicBezTo>
                    <a:cubicBezTo>
                      <a:pt x="1135" y="1728"/>
                      <a:pt x="1234" y="1605"/>
                      <a:pt x="1382" y="1605"/>
                    </a:cubicBezTo>
                    <a:close/>
                    <a:moveTo>
                      <a:pt x="1382" y="1728"/>
                    </a:moveTo>
                    <a:cubicBezTo>
                      <a:pt x="1308" y="1728"/>
                      <a:pt x="1258" y="1802"/>
                      <a:pt x="1258" y="1852"/>
                    </a:cubicBezTo>
                    <a:cubicBezTo>
                      <a:pt x="1258" y="1926"/>
                      <a:pt x="1308" y="1975"/>
                      <a:pt x="1382" y="1975"/>
                    </a:cubicBezTo>
                    <a:cubicBezTo>
                      <a:pt x="1431" y="1975"/>
                      <a:pt x="1481" y="1926"/>
                      <a:pt x="1481" y="1852"/>
                    </a:cubicBezTo>
                    <a:cubicBezTo>
                      <a:pt x="1481" y="1802"/>
                      <a:pt x="1431" y="1728"/>
                      <a:pt x="1382" y="1728"/>
                    </a:cubicBezTo>
                    <a:close/>
                    <a:moveTo>
                      <a:pt x="617" y="617"/>
                    </a:moveTo>
                    <a:cubicBezTo>
                      <a:pt x="617" y="617"/>
                      <a:pt x="617" y="617"/>
                      <a:pt x="617" y="617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078048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96524" y="702572"/>
            <a:ext cx="3785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gradFill>
                  <a:gsLst>
                    <a:gs pos="1250">
                      <a:schemeClr val="tx2">
                        <a:lumMod val="50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Have confidence in your IT staff</a:t>
            </a:r>
          </a:p>
        </p:txBody>
      </p:sp>
      <p:sp>
        <p:nvSpPr>
          <p:cNvPr id="7" name="Rectangle 6"/>
          <p:cNvSpPr/>
          <p:nvPr/>
        </p:nvSpPr>
        <p:spPr>
          <a:xfrm>
            <a:off x="7466687" y="2655545"/>
            <a:ext cx="32364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gradFill>
                  <a:gsLst>
                    <a:gs pos="1250">
                      <a:schemeClr val="tx2">
                        <a:lumMod val="50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Maximize </a:t>
            </a:r>
            <a:r>
              <a:rPr lang="en-US" sz="3600" dirty="0" smtClean="0">
                <a:gradFill>
                  <a:gsLst>
                    <a:gs pos="1250">
                      <a:schemeClr val="tx2">
                        <a:lumMod val="50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your </a:t>
            </a:r>
            <a:br>
              <a:rPr lang="en-US" sz="3600" dirty="0" smtClean="0">
                <a:gradFill>
                  <a:gsLst>
                    <a:gs pos="1250">
                      <a:schemeClr val="tx2">
                        <a:lumMod val="50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3600" dirty="0" smtClean="0">
                <a:gradFill>
                  <a:gsLst>
                    <a:gs pos="1250">
                      <a:schemeClr val="tx2">
                        <a:lumMod val="50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investment </a:t>
            </a:r>
            <a:br>
              <a:rPr lang="en-US" sz="3600" dirty="0" smtClean="0">
                <a:gradFill>
                  <a:gsLst>
                    <a:gs pos="1250">
                      <a:schemeClr val="tx2">
                        <a:lumMod val="50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3600" dirty="0" smtClean="0">
                <a:gradFill>
                  <a:gsLst>
                    <a:gs pos="1250">
                      <a:schemeClr val="tx2">
                        <a:lumMod val="50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 technology</a:t>
            </a:r>
            <a:endParaRPr lang="en-US" sz="3600" dirty="0">
              <a:gradFill>
                <a:gsLst>
                  <a:gs pos="1250">
                    <a:schemeClr val="tx2">
                      <a:lumMod val="5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lin ang="5400000" scaled="0"/>
              </a:gra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96524" y="5135926"/>
            <a:ext cx="452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gradFill>
                  <a:gsLst>
                    <a:gs pos="1250">
                      <a:schemeClr val="tx2">
                        <a:lumMod val="50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Keep your </a:t>
            </a:r>
            <a:r>
              <a:rPr lang="en-US" sz="3600" dirty="0" smtClean="0">
                <a:gradFill>
                  <a:gsLst>
                    <a:gs pos="1250">
                      <a:schemeClr val="tx2">
                        <a:lumMod val="50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team </a:t>
            </a:r>
            <a:r>
              <a:rPr lang="en-US" sz="3600" dirty="0">
                <a:gradFill>
                  <a:gsLst>
                    <a:gs pos="1250">
                      <a:schemeClr val="tx2">
                        <a:lumMod val="50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learning and growing</a:t>
            </a:r>
          </a:p>
        </p:txBody>
      </p:sp>
      <p:sp>
        <p:nvSpPr>
          <p:cNvPr id="22" name="Freeform 21"/>
          <p:cNvSpPr/>
          <p:nvPr/>
        </p:nvSpPr>
        <p:spPr>
          <a:xfrm>
            <a:off x="1284500" y="1129159"/>
            <a:ext cx="4735974" cy="4736206"/>
          </a:xfrm>
          <a:custGeom>
            <a:avLst/>
            <a:gdLst>
              <a:gd name="connsiteX0" fmla="*/ 0 w 2630322"/>
              <a:gd name="connsiteY0" fmla="*/ 1315226 h 2630452"/>
              <a:gd name="connsiteX1" fmla="*/ 1315161 w 2630322"/>
              <a:gd name="connsiteY1" fmla="*/ 0 h 2630452"/>
              <a:gd name="connsiteX2" fmla="*/ 2630322 w 2630322"/>
              <a:gd name="connsiteY2" fmla="*/ 1315226 h 2630452"/>
              <a:gd name="connsiteX3" fmla="*/ 1315161 w 2630322"/>
              <a:gd name="connsiteY3" fmla="*/ 2630452 h 2630452"/>
              <a:gd name="connsiteX4" fmla="*/ 0 w 2630322"/>
              <a:gd name="connsiteY4" fmla="*/ 1315226 h 263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0322" h="2630452">
                <a:moveTo>
                  <a:pt x="0" y="1315226"/>
                </a:moveTo>
                <a:cubicBezTo>
                  <a:pt x="0" y="588847"/>
                  <a:pt x="588818" y="0"/>
                  <a:pt x="1315161" y="0"/>
                </a:cubicBezTo>
                <a:cubicBezTo>
                  <a:pt x="2041504" y="0"/>
                  <a:pt x="2630322" y="588847"/>
                  <a:pt x="2630322" y="1315226"/>
                </a:cubicBezTo>
                <a:cubicBezTo>
                  <a:pt x="2630322" y="2041605"/>
                  <a:pt x="2041504" y="2630452"/>
                  <a:pt x="1315161" y="2630452"/>
                </a:cubicBezTo>
                <a:cubicBezTo>
                  <a:pt x="588818" y="2630452"/>
                  <a:pt x="0" y="2041605"/>
                  <a:pt x="0" y="1315226"/>
                </a:cubicBezTo>
                <a:close/>
              </a:path>
            </a:pathLst>
          </a:custGeom>
          <a:solidFill>
            <a:schemeClr val="tx2"/>
          </a:solidFill>
          <a:ln w="155575">
            <a:noFill/>
            <a:prstDash val="solid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592" tIns="457611" rIns="457592" bIns="457611" numCol="1" spcCol="1270" anchor="ctr" anchorCtr="0">
            <a:noAutofit/>
          </a:bodyPr>
          <a:lstStyle/>
          <a:p>
            <a:pPr lvl="0" algn="ctr" defTabSz="2533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700" kern="1200"/>
          </a:p>
        </p:txBody>
      </p:sp>
      <p:sp>
        <p:nvSpPr>
          <p:cNvPr id="23" name="Block Arc 22"/>
          <p:cNvSpPr/>
          <p:nvPr/>
        </p:nvSpPr>
        <p:spPr>
          <a:xfrm>
            <a:off x="1141200" y="293215"/>
            <a:ext cx="6147211" cy="6408094"/>
          </a:xfrm>
          <a:prstGeom prst="blockArc">
            <a:avLst>
              <a:gd name="adj1" fmla="val 17527788"/>
              <a:gd name="adj2" fmla="val 4119114"/>
              <a:gd name="adj3" fmla="val 5750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4736348" y="404520"/>
            <a:ext cx="1828800" cy="1828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Oval 25"/>
          <p:cNvSpPr/>
          <p:nvPr/>
        </p:nvSpPr>
        <p:spPr>
          <a:xfrm>
            <a:off x="5532620" y="2618308"/>
            <a:ext cx="1828800" cy="1828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Oval 27"/>
          <p:cNvSpPr/>
          <p:nvPr/>
        </p:nvSpPr>
        <p:spPr>
          <a:xfrm>
            <a:off x="4736348" y="4821690"/>
            <a:ext cx="1828800" cy="1828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99850" y="2033588"/>
            <a:ext cx="4105275" cy="2254250"/>
          </a:xfrm>
        </p:spPr>
        <p:txBody>
          <a:bodyPr/>
          <a:lstStyle/>
          <a:p>
            <a:pPr algn="ctr"/>
            <a:r>
              <a:rPr lang="en-US" sz="6000" dirty="0" smtClean="0">
                <a:gradFill>
                  <a:gsLst>
                    <a:gs pos="125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cs typeface="Segoe UI Semilight" panose="020B0402040204020203" pitchFamily="34" charset="0"/>
              </a:rPr>
              <a:t>Business Value of Certification</a:t>
            </a:r>
            <a:endParaRPr lang="en-US" sz="6000" dirty="0">
              <a:gradFill>
                <a:gsLst>
                  <a:gs pos="1250">
                    <a:schemeClr val="bg1"/>
                  </a:gs>
                  <a:gs pos="100000">
                    <a:schemeClr val="bg1"/>
                  </a:gs>
                </a:gsLst>
                <a:lin ang="5400000" scaled="0"/>
              </a:gradFill>
              <a:cs typeface="Segoe UI Semilight" panose="020B0402040204020203" pitchFamily="34" charset="0"/>
            </a:endParaRPr>
          </a:p>
        </p:txBody>
      </p:sp>
      <p:sp>
        <p:nvSpPr>
          <p:cNvPr id="34" name="Freeform 5"/>
          <p:cNvSpPr>
            <a:spLocks noEditPoints="1"/>
          </p:cNvSpPr>
          <p:nvPr/>
        </p:nvSpPr>
        <p:spPr bwMode="auto">
          <a:xfrm>
            <a:off x="5964596" y="3011428"/>
            <a:ext cx="1042561" cy="1042561"/>
          </a:xfrm>
          <a:custGeom>
            <a:avLst/>
            <a:gdLst>
              <a:gd name="T0" fmla="*/ 1080 w 1611"/>
              <a:gd name="T1" fmla="*/ 528 h 1610"/>
              <a:gd name="T2" fmla="*/ 1514 w 1611"/>
              <a:gd name="T3" fmla="*/ 96 h 1610"/>
              <a:gd name="T4" fmla="*/ 1394 w 1611"/>
              <a:gd name="T5" fmla="*/ 528 h 1610"/>
              <a:gd name="T6" fmla="*/ 1022 w 1611"/>
              <a:gd name="T7" fmla="*/ 586 h 1610"/>
              <a:gd name="T8" fmla="*/ 589 w 1611"/>
              <a:gd name="T9" fmla="*/ 1023 h 1610"/>
              <a:gd name="T10" fmla="*/ 531 w 1611"/>
              <a:gd name="T11" fmla="*/ 586 h 1610"/>
              <a:gd name="T12" fmla="*/ 531 w 1611"/>
              <a:gd name="T13" fmla="*/ 1023 h 1610"/>
              <a:gd name="T14" fmla="*/ 97 w 1611"/>
              <a:gd name="T15" fmla="*/ 586 h 1610"/>
              <a:gd name="T16" fmla="*/ 531 w 1611"/>
              <a:gd name="T17" fmla="*/ 1023 h 1610"/>
              <a:gd name="T18" fmla="*/ 1022 w 1611"/>
              <a:gd name="T19" fmla="*/ 1514 h 1610"/>
              <a:gd name="T20" fmla="*/ 589 w 1611"/>
              <a:gd name="T21" fmla="*/ 1081 h 1610"/>
              <a:gd name="T22" fmla="*/ 1306 w 1611"/>
              <a:gd name="T23" fmla="*/ 1081 h 1610"/>
              <a:gd name="T24" fmla="*/ 1514 w 1611"/>
              <a:gd name="T25" fmla="*/ 1514 h 1610"/>
              <a:gd name="T26" fmla="*/ 1080 w 1611"/>
              <a:gd name="T27" fmla="*/ 1081 h 1610"/>
              <a:gd name="T28" fmla="*/ 1080 w 1611"/>
              <a:gd name="T29" fmla="*/ 1023 h 1610"/>
              <a:gd name="T30" fmla="*/ 1398 w 1611"/>
              <a:gd name="T31" fmla="*/ 586 h 1610"/>
              <a:gd name="T32" fmla="*/ 1514 w 1611"/>
              <a:gd name="T33" fmla="*/ 1023 h 1610"/>
              <a:gd name="T34" fmla="*/ 1080 w 1611"/>
              <a:gd name="T35" fmla="*/ 1023 h 1610"/>
              <a:gd name="T36" fmla="*/ 1611 w 1611"/>
              <a:gd name="T37" fmla="*/ 48 h 1610"/>
              <a:gd name="T38" fmla="*/ 1562 w 1611"/>
              <a:gd name="T39" fmla="*/ 0 h 1610"/>
              <a:gd name="T40" fmla="*/ 15 w 1611"/>
              <a:gd name="T41" fmla="*/ 14 h 1610"/>
              <a:gd name="T42" fmla="*/ 0 w 1611"/>
              <a:gd name="T43" fmla="*/ 1009 h 1610"/>
              <a:gd name="T44" fmla="*/ 0 w 1611"/>
              <a:gd name="T45" fmla="*/ 1562 h 1610"/>
              <a:gd name="T46" fmla="*/ 49 w 1611"/>
              <a:gd name="T47" fmla="*/ 1610 h 1610"/>
              <a:gd name="T48" fmla="*/ 1596 w 1611"/>
              <a:gd name="T49" fmla="*/ 1595 h 1610"/>
              <a:gd name="T50" fmla="*/ 1611 w 1611"/>
              <a:gd name="T51" fmla="*/ 922 h 1610"/>
              <a:gd name="T52" fmla="*/ 531 w 1611"/>
              <a:gd name="T53" fmla="*/ 1081 h 1610"/>
              <a:gd name="T54" fmla="*/ 97 w 1611"/>
              <a:gd name="T55" fmla="*/ 1514 h 1610"/>
              <a:gd name="T56" fmla="*/ 531 w 1611"/>
              <a:gd name="T57" fmla="*/ 1081 h 1610"/>
              <a:gd name="T58" fmla="*/ 222 w 1611"/>
              <a:gd name="T59" fmla="*/ 528 h 1610"/>
              <a:gd name="T60" fmla="*/ 97 w 1611"/>
              <a:gd name="T61" fmla="*/ 96 h 1610"/>
              <a:gd name="T62" fmla="*/ 531 w 1611"/>
              <a:gd name="T63" fmla="*/ 528 h 1610"/>
              <a:gd name="T64" fmla="*/ 589 w 1611"/>
              <a:gd name="T65" fmla="*/ 528 h 1610"/>
              <a:gd name="T66" fmla="*/ 1022 w 1611"/>
              <a:gd name="T67" fmla="*/ 96 h 1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11" h="1610">
                <a:moveTo>
                  <a:pt x="1394" y="528"/>
                </a:moveTo>
                <a:cubicBezTo>
                  <a:pt x="1080" y="528"/>
                  <a:pt x="1080" y="528"/>
                  <a:pt x="1080" y="528"/>
                </a:cubicBezTo>
                <a:cubicBezTo>
                  <a:pt x="1080" y="96"/>
                  <a:pt x="1080" y="96"/>
                  <a:pt x="1080" y="96"/>
                </a:cubicBezTo>
                <a:cubicBezTo>
                  <a:pt x="1514" y="96"/>
                  <a:pt x="1514" y="96"/>
                  <a:pt x="1514" y="96"/>
                </a:cubicBezTo>
                <a:cubicBezTo>
                  <a:pt x="1514" y="528"/>
                  <a:pt x="1514" y="528"/>
                  <a:pt x="1514" y="528"/>
                </a:cubicBezTo>
                <a:lnTo>
                  <a:pt x="1394" y="528"/>
                </a:lnTo>
                <a:close/>
                <a:moveTo>
                  <a:pt x="589" y="586"/>
                </a:moveTo>
                <a:cubicBezTo>
                  <a:pt x="1032" y="586"/>
                  <a:pt x="1022" y="586"/>
                  <a:pt x="1022" y="586"/>
                </a:cubicBezTo>
                <a:cubicBezTo>
                  <a:pt x="1022" y="618"/>
                  <a:pt x="1022" y="1023"/>
                  <a:pt x="1022" y="1023"/>
                </a:cubicBezTo>
                <a:cubicBezTo>
                  <a:pt x="589" y="1023"/>
                  <a:pt x="589" y="1023"/>
                  <a:pt x="589" y="1023"/>
                </a:cubicBezTo>
                <a:lnTo>
                  <a:pt x="589" y="586"/>
                </a:lnTo>
                <a:close/>
                <a:moveTo>
                  <a:pt x="531" y="586"/>
                </a:moveTo>
                <a:cubicBezTo>
                  <a:pt x="531" y="586"/>
                  <a:pt x="531" y="586"/>
                  <a:pt x="531" y="586"/>
                </a:cubicBezTo>
                <a:moveTo>
                  <a:pt x="531" y="1023"/>
                </a:moveTo>
                <a:cubicBezTo>
                  <a:pt x="138" y="1023"/>
                  <a:pt x="97" y="1023"/>
                  <a:pt x="97" y="1023"/>
                </a:cubicBezTo>
                <a:cubicBezTo>
                  <a:pt x="97" y="1003"/>
                  <a:pt x="97" y="586"/>
                  <a:pt x="97" y="586"/>
                </a:cubicBezTo>
                <a:cubicBezTo>
                  <a:pt x="150" y="586"/>
                  <a:pt x="531" y="586"/>
                  <a:pt x="531" y="586"/>
                </a:cubicBezTo>
                <a:lnTo>
                  <a:pt x="531" y="1023"/>
                </a:lnTo>
                <a:close/>
                <a:moveTo>
                  <a:pt x="1022" y="1081"/>
                </a:moveTo>
                <a:cubicBezTo>
                  <a:pt x="1022" y="1386"/>
                  <a:pt x="1022" y="1514"/>
                  <a:pt x="1022" y="1514"/>
                </a:cubicBezTo>
                <a:cubicBezTo>
                  <a:pt x="589" y="1514"/>
                  <a:pt x="589" y="1514"/>
                  <a:pt x="589" y="1514"/>
                </a:cubicBezTo>
                <a:cubicBezTo>
                  <a:pt x="589" y="1318"/>
                  <a:pt x="589" y="1132"/>
                  <a:pt x="589" y="1081"/>
                </a:cubicBezTo>
                <a:lnTo>
                  <a:pt x="1022" y="1081"/>
                </a:lnTo>
                <a:close/>
                <a:moveTo>
                  <a:pt x="1306" y="1081"/>
                </a:moveTo>
                <a:cubicBezTo>
                  <a:pt x="1514" y="1081"/>
                  <a:pt x="1514" y="1081"/>
                  <a:pt x="1514" y="1081"/>
                </a:cubicBezTo>
                <a:cubicBezTo>
                  <a:pt x="1514" y="1514"/>
                  <a:pt x="1514" y="1514"/>
                  <a:pt x="1514" y="1514"/>
                </a:cubicBezTo>
                <a:cubicBezTo>
                  <a:pt x="1080" y="1514"/>
                  <a:pt x="1080" y="1514"/>
                  <a:pt x="1080" y="1514"/>
                </a:cubicBezTo>
                <a:cubicBezTo>
                  <a:pt x="1080" y="1335"/>
                  <a:pt x="1080" y="1130"/>
                  <a:pt x="1080" y="1081"/>
                </a:cubicBezTo>
                <a:lnTo>
                  <a:pt x="1306" y="1081"/>
                </a:lnTo>
                <a:close/>
                <a:moveTo>
                  <a:pt x="1080" y="1023"/>
                </a:moveTo>
                <a:cubicBezTo>
                  <a:pt x="1080" y="953"/>
                  <a:pt x="1080" y="586"/>
                  <a:pt x="1080" y="586"/>
                </a:cubicBezTo>
                <a:cubicBezTo>
                  <a:pt x="1136" y="586"/>
                  <a:pt x="1315" y="586"/>
                  <a:pt x="1398" y="586"/>
                </a:cubicBezTo>
                <a:cubicBezTo>
                  <a:pt x="1514" y="586"/>
                  <a:pt x="1514" y="586"/>
                  <a:pt x="1514" y="586"/>
                </a:cubicBezTo>
                <a:cubicBezTo>
                  <a:pt x="1514" y="730"/>
                  <a:pt x="1514" y="1023"/>
                  <a:pt x="1514" y="1023"/>
                </a:cubicBezTo>
                <a:cubicBezTo>
                  <a:pt x="1400" y="1023"/>
                  <a:pt x="1340" y="1023"/>
                  <a:pt x="1308" y="1023"/>
                </a:cubicBezTo>
                <a:lnTo>
                  <a:pt x="1080" y="1023"/>
                </a:lnTo>
                <a:close/>
                <a:moveTo>
                  <a:pt x="1611" y="278"/>
                </a:moveTo>
                <a:cubicBezTo>
                  <a:pt x="1611" y="48"/>
                  <a:pt x="1611" y="48"/>
                  <a:pt x="1611" y="48"/>
                </a:cubicBezTo>
                <a:cubicBezTo>
                  <a:pt x="1611" y="33"/>
                  <a:pt x="1606" y="24"/>
                  <a:pt x="1596" y="14"/>
                </a:cubicBezTo>
                <a:cubicBezTo>
                  <a:pt x="1591" y="4"/>
                  <a:pt x="1577" y="0"/>
                  <a:pt x="1562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34" y="0"/>
                  <a:pt x="25" y="4"/>
                  <a:pt x="15" y="14"/>
                </a:cubicBezTo>
                <a:cubicBezTo>
                  <a:pt x="5" y="24"/>
                  <a:pt x="0" y="33"/>
                  <a:pt x="0" y="48"/>
                </a:cubicBezTo>
                <a:cubicBezTo>
                  <a:pt x="0" y="1009"/>
                  <a:pt x="0" y="1009"/>
                  <a:pt x="0" y="1009"/>
                </a:cubicBezTo>
                <a:cubicBezTo>
                  <a:pt x="0" y="1055"/>
                  <a:pt x="0" y="1055"/>
                  <a:pt x="0" y="1055"/>
                </a:cubicBezTo>
                <a:cubicBezTo>
                  <a:pt x="0" y="1562"/>
                  <a:pt x="0" y="1562"/>
                  <a:pt x="0" y="1562"/>
                </a:cubicBezTo>
                <a:cubicBezTo>
                  <a:pt x="0" y="1576"/>
                  <a:pt x="5" y="1586"/>
                  <a:pt x="15" y="1595"/>
                </a:cubicBezTo>
                <a:cubicBezTo>
                  <a:pt x="25" y="1605"/>
                  <a:pt x="34" y="1610"/>
                  <a:pt x="49" y="1610"/>
                </a:cubicBezTo>
                <a:cubicBezTo>
                  <a:pt x="1562" y="1610"/>
                  <a:pt x="1562" y="1610"/>
                  <a:pt x="1562" y="1610"/>
                </a:cubicBezTo>
                <a:cubicBezTo>
                  <a:pt x="1577" y="1610"/>
                  <a:pt x="1591" y="1605"/>
                  <a:pt x="1596" y="1595"/>
                </a:cubicBezTo>
                <a:cubicBezTo>
                  <a:pt x="1606" y="1586"/>
                  <a:pt x="1611" y="1576"/>
                  <a:pt x="1611" y="1562"/>
                </a:cubicBezTo>
                <a:cubicBezTo>
                  <a:pt x="1611" y="922"/>
                  <a:pt x="1611" y="922"/>
                  <a:pt x="1611" y="922"/>
                </a:cubicBezTo>
                <a:lnTo>
                  <a:pt x="1611" y="278"/>
                </a:lnTo>
                <a:close/>
                <a:moveTo>
                  <a:pt x="531" y="1081"/>
                </a:moveTo>
                <a:cubicBezTo>
                  <a:pt x="531" y="1514"/>
                  <a:pt x="531" y="1514"/>
                  <a:pt x="531" y="1514"/>
                </a:cubicBezTo>
                <a:cubicBezTo>
                  <a:pt x="97" y="1514"/>
                  <a:pt x="97" y="1514"/>
                  <a:pt x="97" y="1514"/>
                </a:cubicBezTo>
                <a:cubicBezTo>
                  <a:pt x="97" y="1081"/>
                  <a:pt x="97" y="1081"/>
                  <a:pt x="97" y="1081"/>
                </a:cubicBezTo>
                <a:cubicBezTo>
                  <a:pt x="531" y="1081"/>
                  <a:pt x="531" y="1081"/>
                  <a:pt x="531" y="1081"/>
                </a:cubicBezTo>
                <a:close/>
                <a:moveTo>
                  <a:pt x="531" y="528"/>
                </a:moveTo>
                <a:cubicBezTo>
                  <a:pt x="222" y="528"/>
                  <a:pt x="222" y="528"/>
                  <a:pt x="222" y="528"/>
                </a:cubicBezTo>
                <a:cubicBezTo>
                  <a:pt x="97" y="528"/>
                  <a:pt x="97" y="528"/>
                  <a:pt x="97" y="528"/>
                </a:cubicBezTo>
                <a:cubicBezTo>
                  <a:pt x="97" y="96"/>
                  <a:pt x="97" y="96"/>
                  <a:pt x="97" y="96"/>
                </a:cubicBezTo>
                <a:cubicBezTo>
                  <a:pt x="531" y="96"/>
                  <a:pt x="531" y="96"/>
                  <a:pt x="531" y="96"/>
                </a:cubicBezTo>
                <a:lnTo>
                  <a:pt x="531" y="528"/>
                </a:lnTo>
                <a:close/>
                <a:moveTo>
                  <a:pt x="1022" y="528"/>
                </a:moveTo>
                <a:cubicBezTo>
                  <a:pt x="589" y="528"/>
                  <a:pt x="589" y="528"/>
                  <a:pt x="589" y="528"/>
                </a:cubicBezTo>
                <a:cubicBezTo>
                  <a:pt x="589" y="96"/>
                  <a:pt x="589" y="96"/>
                  <a:pt x="589" y="96"/>
                </a:cubicBezTo>
                <a:cubicBezTo>
                  <a:pt x="1022" y="96"/>
                  <a:pt x="1022" y="96"/>
                  <a:pt x="1022" y="96"/>
                </a:cubicBezTo>
                <a:lnTo>
                  <a:pt x="1022" y="5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7"/>
          <p:cNvSpPr>
            <a:spLocks/>
          </p:cNvSpPr>
          <p:nvPr/>
        </p:nvSpPr>
        <p:spPr bwMode="auto">
          <a:xfrm>
            <a:off x="5715312" y="3230339"/>
            <a:ext cx="1463416" cy="567252"/>
          </a:xfrm>
          <a:custGeom>
            <a:avLst/>
            <a:gdLst>
              <a:gd name="T0" fmla="*/ 4004 w 5348"/>
              <a:gd name="T1" fmla="*/ 0 h 2073"/>
              <a:gd name="T2" fmla="*/ 5348 w 5348"/>
              <a:gd name="T3" fmla="*/ 125 h 2073"/>
              <a:gd name="T4" fmla="*/ 4972 w 5348"/>
              <a:gd name="T5" fmla="*/ 1427 h 2073"/>
              <a:gd name="T6" fmla="*/ 4631 w 5348"/>
              <a:gd name="T7" fmla="*/ 923 h 2073"/>
              <a:gd name="T8" fmla="*/ 2725 w 5348"/>
              <a:gd name="T9" fmla="*/ 2073 h 2073"/>
              <a:gd name="T10" fmla="*/ 1758 w 5348"/>
              <a:gd name="T11" fmla="*/ 842 h 2073"/>
              <a:gd name="T12" fmla="*/ 0 w 5348"/>
              <a:gd name="T13" fmla="*/ 1848 h 2073"/>
              <a:gd name="T14" fmla="*/ 1829 w 5348"/>
              <a:gd name="T15" fmla="*/ 376 h 2073"/>
              <a:gd name="T16" fmla="*/ 2734 w 5348"/>
              <a:gd name="T17" fmla="*/ 1588 h 2073"/>
              <a:gd name="T18" fmla="*/ 4319 w 5348"/>
              <a:gd name="T19" fmla="*/ 475 h 2073"/>
              <a:gd name="T20" fmla="*/ 4004 w 5348"/>
              <a:gd name="T21" fmla="*/ 0 h 2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48" h="2073">
                <a:moveTo>
                  <a:pt x="4004" y="0"/>
                </a:moveTo>
                <a:lnTo>
                  <a:pt x="5348" y="125"/>
                </a:lnTo>
                <a:lnTo>
                  <a:pt x="4972" y="1427"/>
                </a:lnTo>
                <a:lnTo>
                  <a:pt x="4631" y="923"/>
                </a:lnTo>
                <a:lnTo>
                  <a:pt x="2725" y="2073"/>
                </a:lnTo>
                <a:lnTo>
                  <a:pt x="1758" y="842"/>
                </a:lnTo>
                <a:lnTo>
                  <a:pt x="0" y="1848"/>
                </a:lnTo>
                <a:lnTo>
                  <a:pt x="1829" y="376"/>
                </a:lnTo>
                <a:lnTo>
                  <a:pt x="2734" y="1588"/>
                </a:lnTo>
                <a:lnTo>
                  <a:pt x="4319" y="475"/>
                </a:lnTo>
                <a:lnTo>
                  <a:pt x="40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8"/>
          <p:cNvSpPr>
            <a:spLocks/>
          </p:cNvSpPr>
          <p:nvPr/>
        </p:nvSpPr>
        <p:spPr bwMode="auto">
          <a:xfrm>
            <a:off x="1953763" y="1741488"/>
            <a:ext cx="8489950" cy="3290888"/>
          </a:xfrm>
          <a:custGeom>
            <a:avLst/>
            <a:gdLst>
              <a:gd name="T0" fmla="*/ 4004 w 5348"/>
              <a:gd name="T1" fmla="*/ 0 h 2073"/>
              <a:gd name="T2" fmla="*/ 5348 w 5348"/>
              <a:gd name="T3" fmla="*/ 125 h 2073"/>
              <a:gd name="T4" fmla="*/ 4972 w 5348"/>
              <a:gd name="T5" fmla="*/ 1427 h 2073"/>
              <a:gd name="T6" fmla="*/ 4631 w 5348"/>
              <a:gd name="T7" fmla="*/ 923 h 2073"/>
              <a:gd name="T8" fmla="*/ 2725 w 5348"/>
              <a:gd name="T9" fmla="*/ 2073 h 2073"/>
              <a:gd name="T10" fmla="*/ 1758 w 5348"/>
              <a:gd name="T11" fmla="*/ 842 h 2073"/>
              <a:gd name="T12" fmla="*/ 0 w 5348"/>
              <a:gd name="T13" fmla="*/ 1848 h 2073"/>
              <a:gd name="T14" fmla="*/ 1829 w 5348"/>
              <a:gd name="T15" fmla="*/ 376 h 2073"/>
              <a:gd name="T16" fmla="*/ 2734 w 5348"/>
              <a:gd name="T17" fmla="*/ 1588 h 2073"/>
              <a:gd name="T18" fmla="*/ 4319 w 5348"/>
              <a:gd name="T19" fmla="*/ 475 h 2073"/>
              <a:gd name="T20" fmla="*/ 4004 w 5348"/>
              <a:gd name="T21" fmla="*/ 0 h 2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48" h="2073">
                <a:moveTo>
                  <a:pt x="4004" y="0"/>
                </a:moveTo>
                <a:lnTo>
                  <a:pt x="5348" y="125"/>
                </a:lnTo>
                <a:lnTo>
                  <a:pt x="4972" y="1427"/>
                </a:lnTo>
                <a:lnTo>
                  <a:pt x="4631" y="923"/>
                </a:lnTo>
                <a:lnTo>
                  <a:pt x="2725" y="2073"/>
                </a:lnTo>
                <a:lnTo>
                  <a:pt x="1758" y="842"/>
                </a:lnTo>
                <a:lnTo>
                  <a:pt x="0" y="1848"/>
                </a:lnTo>
                <a:lnTo>
                  <a:pt x="1829" y="376"/>
                </a:lnTo>
                <a:lnTo>
                  <a:pt x="2734" y="1588"/>
                </a:lnTo>
                <a:lnTo>
                  <a:pt x="4319" y="475"/>
                </a:lnTo>
                <a:lnTo>
                  <a:pt x="400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29"/>
          <p:cNvSpPr>
            <a:spLocks noEditPoints="1"/>
          </p:cNvSpPr>
          <p:nvPr/>
        </p:nvSpPr>
        <p:spPr bwMode="auto">
          <a:xfrm>
            <a:off x="5046256" y="675024"/>
            <a:ext cx="1208984" cy="1255424"/>
          </a:xfrm>
          <a:custGeom>
            <a:avLst/>
            <a:gdLst>
              <a:gd name="T0" fmla="*/ 1541 w 1981"/>
              <a:gd name="T1" fmla="*/ 249 h 2057"/>
              <a:gd name="T2" fmla="*/ 1174 w 1981"/>
              <a:gd name="T3" fmla="*/ 1955 h 2057"/>
              <a:gd name="T4" fmla="*/ 1021 w 1981"/>
              <a:gd name="T5" fmla="*/ 2057 h 2057"/>
              <a:gd name="T6" fmla="*/ 1021 w 1981"/>
              <a:gd name="T7" fmla="*/ 1354 h 2057"/>
              <a:gd name="T8" fmla="*/ 959 w 1981"/>
              <a:gd name="T9" fmla="*/ 1955 h 2057"/>
              <a:gd name="T10" fmla="*/ 806 w 1981"/>
              <a:gd name="T11" fmla="*/ 2057 h 2057"/>
              <a:gd name="T12" fmla="*/ 806 w 1981"/>
              <a:gd name="T13" fmla="*/ 782 h 2057"/>
              <a:gd name="T14" fmla="*/ 529 w 1981"/>
              <a:gd name="T15" fmla="*/ 187 h 2057"/>
              <a:gd name="T16" fmla="*/ 1095 w 1981"/>
              <a:gd name="T17" fmla="*/ 652 h 2057"/>
              <a:gd name="T18" fmla="*/ 847 w 1981"/>
              <a:gd name="T19" fmla="*/ 395 h 2057"/>
              <a:gd name="T20" fmla="*/ 1138 w 1981"/>
              <a:gd name="T21" fmla="*/ 395 h 2057"/>
              <a:gd name="T22" fmla="*/ 847 w 1981"/>
              <a:gd name="T23" fmla="*/ 395 h 2057"/>
              <a:gd name="T24" fmla="*/ 590 w 1981"/>
              <a:gd name="T25" fmla="*/ 1039 h 2057"/>
              <a:gd name="T26" fmla="*/ 590 w 1981"/>
              <a:gd name="T27" fmla="*/ 774 h 2057"/>
              <a:gd name="T28" fmla="*/ 218 w 1981"/>
              <a:gd name="T29" fmla="*/ 804 h 2057"/>
              <a:gd name="T30" fmla="*/ 385 w 1981"/>
              <a:gd name="T31" fmla="*/ 804 h 2057"/>
              <a:gd name="T32" fmla="*/ 218 w 1981"/>
              <a:gd name="T33" fmla="*/ 804 h 2057"/>
              <a:gd name="T34" fmla="*/ 73 w 1981"/>
              <a:gd name="T35" fmla="*/ 795 h 2057"/>
              <a:gd name="T36" fmla="*/ 73 w 1981"/>
              <a:gd name="T37" fmla="*/ 646 h 2057"/>
              <a:gd name="T38" fmla="*/ 719 w 1981"/>
              <a:gd name="T39" fmla="*/ 1177 h 2057"/>
              <a:gd name="T40" fmla="*/ 542 w 1981"/>
              <a:gd name="T41" fmla="*/ 1103 h 2057"/>
              <a:gd name="T42" fmla="*/ 462 w 1981"/>
              <a:gd name="T43" fmla="*/ 1466 h 2057"/>
              <a:gd name="T44" fmla="*/ 719 w 1981"/>
              <a:gd name="T45" fmla="*/ 1177 h 2057"/>
              <a:gd name="T46" fmla="*/ 336 w 1981"/>
              <a:gd name="T47" fmla="*/ 958 h 2057"/>
              <a:gd name="T48" fmla="*/ 205 w 1981"/>
              <a:gd name="T49" fmla="*/ 1015 h 2057"/>
              <a:gd name="T50" fmla="*/ 393 w 1981"/>
              <a:gd name="T51" fmla="*/ 1423 h 2057"/>
              <a:gd name="T52" fmla="*/ 137 w 1981"/>
              <a:gd name="T53" fmla="*/ 895 h 2057"/>
              <a:gd name="T54" fmla="*/ 42 w 1981"/>
              <a:gd name="T55" fmla="*/ 855 h 2057"/>
              <a:gd name="T56" fmla="*/ 0 w 1981"/>
              <a:gd name="T57" fmla="*/ 1167 h 2057"/>
              <a:gd name="T58" fmla="*/ 137 w 1981"/>
              <a:gd name="T59" fmla="*/ 895 h 2057"/>
              <a:gd name="T60" fmla="*/ 1392 w 1981"/>
              <a:gd name="T61" fmla="*/ 1039 h 2057"/>
              <a:gd name="T62" fmla="*/ 1392 w 1981"/>
              <a:gd name="T63" fmla="*/ 774 h 2057"/>
              <a:gd name="T64" fmla="*/ 1600 w 1981"/>
              <a:gd name="T65" fmla="*/ 804 h 2057"/>
              <a:gd name="T66" fmla="*/ 1767 w 1981"/>
              <a:gd name="T67" fmla="*/ 804 h 2057"/>
              <a:gd name="T68" fmla="*/ 1600 w 1981"/>
              <a:gd name="T69" fmla="*/ 804 h 2057"/>
              <a:gd name="T70" fmla="*/ 1916 w 1981"/>
              <a:gd name="T71" fmla="*/ 795 h 2057"/>
              <a:gd name="T72" fmla="*/ 1916 w 1981"/>
              <a:gd name="T73" fmla="*/ 646 h 2057"/>
              <a:gd name="T74" fmla="*/ 1266 w 1981"/>
              <a:gd name="T75" fmla="*/ 1177 h 2057"/>
              <a:gd name="T76" fmla="*/ 1523 w 1981"/>
              <a:gd name="T77" fmla="*/ 1466 h 2057"/>
              <a:gd name="T78" fmla="*/ 1443 w 1981"/>
              <a:gd name="T79" fmla="*/ 1103 h 2057"/>
              <a:gd name="T80" fmla="*/ 1266 w 1981"/>
              <a:gd name="T81" fmla="*/ 1177 h 2057"/>
              <a:gd name="T82" fmla="*/ 1587 w 1981"/>
              <a:gd name="T83" fmla="*/ 1423 h 2057"/>
              <a:gd name="T84" fmla="*/ 1775 w 1981"/>
              <a:gd name="T85" fmla="*/ 1015 h 2057"/>
              <a:gd name="T86" fmla="*/ 1644 w 1981"/>
              <a:gd name="T87" fmla="*/ 958 h 2057"/>
              <a:gd name="T88" fmla="*/ 1852 w 1981"/>
              <a:gd name="T89" fmla="*/ 895 h 2057"/>
              <a:gd name="T90" fmla="*/ 1981 w 1981"/>
              <a:gd name="T91" fmla="*/ 1167 h 2057"/>
              <a:gd name="T92" fmla="*/ 1942 w 1981"/>
              <a:gd name="T93" fmla="*/ 855 h 2057"/>
              <a:gd name="T94" fmla="*/ 1852 w 1981"/>
              <a:gd name="T95" fmla="*/ 895 h 2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981" h="2057">
                <a:moveTo>
                  <a:pt x="1451" y="187"/>
                </a:moveTo>
                <a:cubicBezTo>
                  <a:pt x="1462" y="0"/>
                  <a:pt x="1711" y="124"/>
                  <a:pt x="1541" y="249"/>
                </a:cubicBezTo>
                <a:cubicBezTo>
                  <a:pt x="1428" y="425"/>
                  <a:pt x="1315" y="589"/>
                  <a:pt x="1174" y="782"/>
                </a:cubicBezTo>
                <a:cubicBezTo>
                  <a:pt x="1174" y="782"/>
                  <a:pt x="1174" y="1757"/>
                  <a:pt x="1174" y="1955"/>
                </a:cubicBezTo>
                <a:cubicBezTo>
                  <a:pt x="1095" y="1955"/>
                  <a:pt x="1174" y="1972"/>
                  <a:pt x="1174" y="2057"/>
                </a:cubicBezTo>
                <a:cubicBezTo>
                  <a:pt x="1174" y="2057"/>
                  <a:pt x="1174" y="2057"/>
                  <a:pt x="1021" y="2057"/>
                </a:cubicBezTo>
                <a:cubicBezTo>
                  <a:pt x="1021" y="1972"/>
                  <a:pt x="1112" y="1955"/>
                  <a:pt x="1021" y="1955"/>
                </a:cubicBezTo>
                <a:cubicBezTo>
                  <a:pt x="1021" y="1955"/>
                  <a:pt x="1021" y="1955"/>
                  <a:pt x="1021" y="1354"/>
                </a:cubicBezTo>
                <a:cubicBezTo>
                  <a:pt x="1021" y="1354"/>
                  <a:pt x="1021" y="1354"/>
                  <a:pt x="959" y="1354"/>
                </a:cubicBezTo>
                <a:cubicBezTo>
                  <a:pt x="959" y="1354"/>
                  <a:pt x="959" y="1354"/>
                  <a:pt x="959" y="1955"/>
                </a:cubicBezTo>
                <a:cubicBezTo>
                  <a:pt x="874" y="1955"/>
                  <a:pt x="959" y="1972"/>
                  <a:pt x="959" y="2057"/>
                </a:cubicBezTo>
                <a:cubicBezTo>
                  <a:pt x="959" y="2057"/>
                  <a:pt x="959" y="2057"/>
                  <a:pt x="806" y="2057"/>
                </a:cubicBezTo>
                <a:cubicBezTo>
                  <a:pt x="806" y="1972"/>
                  <a:pt x="886" y="1955"/>
                  <a:pt x="806" y="1955"/>
                </a:cubicBezTo>
                <a:cubicBezTo>
                  <a:pt x="806" y="1757"/>
                  <a:pt x="806" y="782"/>
                  <a:pt x="806" y="782"/>
                </a:cubicBezTo>
                <a:cubicBezTo>
                  <a:pt x="665" y="589"/>
                  <a:pt x="552" y="425"/>
                  <a:pt x="439" y="249"/>
                </a:cubicBezTo>
                <a:cubicBezTo>
                  <a:pt x="269" y="124"/>
                  <a:pt x="518" y="0"/>
                  <a:pt x="529" y="187"/>
                </a:cubicBezTo>
                <a:cubicBezTo>
                  <a:pt x="609" y="328"/>
                  <a:pt x="750" y="504"/>
                  <a:pt x="886" y="652"/>
                </a:cubicBezTo>
                <a:cubicBezTo>
                  <a:pt x="886" y="652"/>
                  <a:pt x="886" y="652"/>
                  <a:pt x="1095" y="652"/>
                </a:cubicBezTo>
                <a:cubicBezTo>
                  <a:pt x="1231" y="504"/>
                  <a:pt x="1372" y="328"/>
                  <a:pt x="1451" y="187"/>
                </a:cubicBezTo>
                <a:close/>
                <a:moveTo>
                  <a:pt x="847" y="395"/>
                </a:moveTo>
                <a:cubicBezTo>
                  <a:pt x="847" y="489"/>
                  <a:pt x="912" y="564"/>
                  <a:pt x="992" y="564"/>
                </a:cubicBezTo>
                <a:cubicBezTo>
                  <a:pt x="1073" y="564"/>
                  <a:pt x="1138" y="489"/>
                  <a:pt x="1138" y="395"/>
                </a:cubicBezTo>
                <a:cubicBezTo>
                  <a:pt x="1138" y="302"/>
                  <a:pt x="1073" y="226"/>
                  <a:pt x="992" y="226"/>
                </a:cubicBezTo>
                <a:cubicBezTo>
                  <a:pt x="912" y="226"/>
                  <a:pt x="847" y="302"/>
                  <a:pt x="847" y="395"/>
                </a:cubicBezTo>
                <a:close/>
                <a:moveTo>
                  <a:pt x="479" y="907"/>
                </a:moveTo>
                <a:cubicBezTo>
                  <a:pt x="479" y="980"/>
                  <a:pt x="529" y="1039"/>
                  <a:pt x="590" y="1039"/>
                </a:cubicBezTo>
                <a:cubicBezTo>
                  <a:pt x="652" y="1039"/>
                  <a:pt x="701" y="980"/>
                  <a:pt x="701" y="907"/>
                </a:cubicBezTo>
                <a:cubicBezTo>
                  <a:pt x="701" y="833"/>
                  <a:pt x="652" y="774"/>
                  <a:pt x="590" y="774"/>
                </a:cubicBezTo>
                <a:cubicBezTo>
                  <a:pt x="529" y="774"/>
                  <a:pt x="479" y="833"/>
                  <a:pt x="479" y="907"/>
                </a:cubicBezTo>
                <a:close/>
                <a:moveTo>
                  <a:pt x="218" y="804"/>
                </a:moveTo>
                <a:cubicBezTo>
                  <a:pt x="218" y="856"/>
                  <a:pt x="255" y="898"/>
                  <a:pt x="301" y="898"/>
                </a:cubicBezTo>
                <a:cubicBezTo>
                  <a:pt x="348" y="898"/>
                  <a:pt x="385" y="856"/>
                  <a:pt x="385" y="804"/>
                </a:cubicBezTo>
                <a:cubicBezTo>
                  <a:pt x="385" y="752"/>
                  <a:pt x="348" y="710"/>
                  <a:pt x="301" y="710"/>
                </a:cubicBezTo>
                <a:cubicBezTo>
                  <a:pt x="255" y="710"/>
                  <a:pt x="218" y="752"/>
                  <a:pt x="218" y="804"/>
                </a:cubicBezTo>
                <a:close/>
                <a:moveTo>
                  <a:pt x="8" y="721"/>
                </a:moveTo>
                <a:cubicBezTo>
                  <a:pt x="8" y="762"/>
                  <a:pt x="37" y="795"/>
                  <a:pt x="73" y="795"/>
                </a:cubicBezTo>
                <a:cubicBezTo>
                  <a:pt x="108" y="795"/>
                  <a:pt x="137" y="762"/>
                  <a:pt x="137" y="721"/>
                </a:cubicBezTo>
                <a:cubicBezTo>
                  <a:pt x="137" y="679"/>
                  <a:pt x="108" y="646"/>
                  <a:pt x="73" y="646"/>
                </a:cubicBezTo>
                <a:cubicBezTo>
                  <a:pt x="37" y="646"/>
                  <a:pt x="8" y="679"/>
                  <a:pt x="8" y="721"/>
                </a:cubicBezTo>
                <a:close/>
                <a:moveTo>
                  <a:pt x="719" y="1177"/>
                </a:moveTo>
                <a:cubicBezTo>
                  <a:pt x="719" y="1137"/>
                  <a:pt x="684" y="1103"/>
                  <a:pt x="639" y="1103"/>
                </a:cubicBezTo>
                <a:cubicBezTo>
                  <a:pt x="542" y="1103"/>
                  <a:pt x="542" y="1103"/>
                  <a:pt x="542" y="1103"/>
                </a:cubicBezTo>
                <a:cubicBezTo>
                  <a:pt x="496" y="1103"/>
                  <a:pt x="462" y="1137"/>
                  <a:pt x="462" y="1177"/>
                </a:cubicBezTo>
                <a:cubicBezTo>
                  <a:pt x="462" y="1177"/>
                  <a:pt x="462" y="1398"/>
                  <a:pt x="462" y="1466"/>
                </a:cubicBezTo>
                <a:cubicBezTo>
                  <a:pt x="462" y="1550"/>
                  <a:pt x="719" y="1647"/>
                  <a:pt x="719" y="1573"/>
                </a:cubicBezTo>
                <a:cubicBezTo>
                  <a:pt x="719" y="1454"/>
                  <a:pt x="719" y="1177"/>
                  <a:pt x="719" y="1177"/>
                </a:cubicBezTo>
                <a:close/>
                <a:moveTo>
                  <a:pt x="393" y="1015"/>
                </a:moveTo>
                <a:cubicBezTo>
                  <a:pt x="393" y="986"/>
                  <a:pt x="371" y="958"/>
                  <a:pt x="336" y="958"/>
                </a:cubicBezTo>
                <a:cubicBezTo>
                  <a:pt x="262" y="958"/>
                  <a:pt x="262" y="958"/>
                  <a:pt x="262" y="958"/>
                </a:cubicBezTo>
                <a:cubicBezTo>
                  <a:pt x="228" y="958"/>
                  <a:pt x="205" y="986"/>
                  <a:pt x="205" y="1015"/>
                </a:cubicBezTo>
                <a:cubicBezTo>
                  <a:pt x="205" y="1015"/>
                  <a:pt x="205" y="1230"/>
                  <a:pt x="205" y="1298"/>
                </a:cubicBezTo>
                <a:cubicBezTo>
                  <a:pt x="205" y="1355"/>
                  <a:pt x="393" y="1480"/>
                  <a:pt x="393" y="1423"/>
                </a:cubicBezTo>
                <a:cubicBezTo>
                  <a:pt x="393" y="1304"/>
                  <a:pt x="393" y="1015"/>
                  <a:pt x="393" y="1015"/>
                </a:cubicBezTo>
                <a:close/>
                <a:moveTo>
                  <a:pt x="137" y="895"/>
                </a:moveTo>
                <a:cubicBezTo>
                  <a:pt x="137" y="872"/>
                  <a:pt x="119" y="855"/>
                  <a:pt x="95" y="855"/>
                </a:cubicBezTo>
                <a:cubicBezTo>
                  <a:pt x="42" y="855"/>
                  <a:pt x="42" y="855"/>
                  <a:pt x="42" y="855"/>
                </a:cubicBezTo>
                <a:cubicBezTo>
                  <a:pt x="24" y="855"/>
                  <a:pt x="0" y="872"/>
                  <a:pt x="0" y="895"/>
                </a:cubicBezTo>
                <a:cubicBezTo>
                  <a:pt x="0" y="895"/>
                  <a:pt x="0" y="1099"/>
                  <a:pt x="0" y="1167"/>
                </a:cubicBezTo>
                <a:cubicBezTo>
                  <a:pt x="0" y="1201"/>
                  <a:pt x="137" y="1292"/>
                  <a:pt x="137" y="1252"/>
                </a:cubicBezTo>
                <a:cubicBezTo>
                  <a:pt x="137" y="1156"/>
                  <a:pt x="137" y="895"/>
                  <a:pt x="137" y="895"/>
                </a:cubicBezTo>
                <a:close/>
                <a:moveTo>
                  <a:pt x="1283" y="907"/>
                </a:moveTo>
                <a:cubicBezTo>
                  <a:pt x="1283" y="980"/>
                  <a:pt x="1332" y="1039"/>
                  <a:pt x="1392" y="1039"/>
                </a:cubicBezTo>
                <a:cubicBezTo>
                  <a:pt x="1453" y="1039"/>
                  <a:pt x="1501" y="980"/>
                  <a:pt x="1501" y="907"/>
                </a:cubicBezTo>
                <a:cubicBezTo>
                  <a:pt x="1501" y="833"/>
                  <a:pt x="1453" y="774"/>
                  <a:pt x="1392" y="774"/>
                </a:cubicBezTo>
                <a:cubicBezTo>
                  <a:pt x="1332" y="774"/>
                  <a:pt x="1283" y="833"/>
                  <a:pt x="1283" y="907"/>
                </a:cubicBezTo>
                <a:close/>
                <a:moveTo>
                  <a:pt x="1600" y="804"/>
                </a:moveTo>
                <a:cubicBezTo>
                  <a:pt x="1600" y="856"/>
                  <a:pt x="1637" y="898"/>
                  <a:pt x="1683" y="898"/>
                </a:cubicBezTo>
                <a:cubicBezTo>
                  <a:pt x="1729" y="898"/>
                  <a:pt x="1767" y="856"/>
                  <a:pt x="1767" y="804"/>
                </a:cubicBezTo>
                <a:cubicBezTo>
                  <a:pt x="1767" y="752"/>
                  <a:pt x="1729" y="710"/>
                  <a:pt x="1683" y="710"/>
                </a:cubicBezTo>
                <a:cubicBezTo>
                  <a:pt x="1637" y="710"/>
                  <a:pt x="1600" y="752"/>
                  <a:pt x="1600" y="804"/>
                </a:cubicBezTo>
                <a:close/>
                <a:moveTo>
                  <a:pt x="1852" y="721"/>
                </a:moveTo>
                <a:cubicBezTo>
                  <a:pt x="1852" y="762"/>
                  <a:pt x="1881" y="795"/>
                  <a:pt x="1916" y="795"/>
                </a:cubicBezTo>
                <a:cubicBezTo>
                  <a:pt x="1952" y="795"/>
                  <a:pt x="1981" y="762"/>
                  <a:pt x="1981" y="721"/>
                </a:cubicBezTo>
                <a:cubicBezTo>
                  <a:pt x="1981" y="679"/>
                  <a:pt x="1952" y="646"/>
                  <a:pt x="1916" y="646"/>
                </a:cubicBezTo>
                <a:cubicBezTo>
                  <a:pt x="1881" y="646"/>
                  <a:pt x="1852" y="679"/>
                  <a:pt x="1852" y="721"/>
                </a:cubicBezTo>
                <a:close/>
                <a:moveTo>
                  <a:pt x="1266" y="1177"/>
                </a:moveTo>
                <a:cubicBezTo>
                  <a:pt x="1266" y="1177"/>
                  <a:pt x="1266" y="1454"/>
                  <a:pt x="1266" y="1573"/>
                </a:cubicBezTo>
                <a:cubicBezTo>
                  <a:pt x="1266" y="1647"/>
                  <a:pt x="1523" y="1550"/>
                  <a:pt x="1523" y="1466"/>
                </a:cubicBezTo>
                <a:cubicBezTo>
                  <a:pt x="1523" y="1398"/>
                  <a:pt x="1523" y="1177"/>
                  <a:pt x="1523" y="1177"/>
                </a:cubicBezTo>
                <a:cubicBezTo>
                  <a:pt x="1523" y="1137"/>
                  <a:pt x="1489" y="1103"/>
                  <a:pt x="1443" y="1103"/>
                </a:cubicBezTo>
                <a:cubicBezTo>
                  <a:pt x="1443" y="1103"/>
                  <a:pt x="1443" y="1103"/>
                  <a:pt x="1346" y="1103"/>
                </a:cubicBezTo>
                <a:cubicBezTo>
                  <a:pt x="1300" y="1103"/>
                  <a:pt x="1266" y="1137"/>
                  <a:pt x="1266" y="1177"/>
                </a:cubicBezTo>
                <a:close/>
                <a:moveTo>
                  <a:pt x="1587" y="1015"/>
                </a:moveTo>
                <a:cubicBezTo>
                  <a:pt x="1587" y="1015"/>
                  <a:pt x="1587" y="1304"/>
                  <a:pt x="1587" y="1423"/>
                </a:cubicBezTo>
                <a:cubicBezTo>
                  <a:pt x="1587" y="1480"/>
                  <a:pt x="1775" y="1355"/>
                  <a:pt x="1775" y="1298"/>
                </a:cubicBezTo>
                <a:cubicBezTo>
                  <a:pt x="1775" y="1230"/>
                  <a:pt x="1775" y="1015"/>
                  <a:pt x="1775" y="1015"/>
                </a:cubicBezTo>
                <a:cubicBezTo>
                  <a:pt x="1775" y="986"/>
                  <a:pt x="1752" y="958"/>
                  <a:pt x="1718" y="958"/>
                </a:cubicBezTo>
                <a:cubicBezTo>
                  <a:pt x="1718" y="958"/>
                  <a:pt x="1718" y="958"/>
                  <a:pt x="1644" y="958"/>
                </a:cubicBezTo>
                <a:cubicBezTo>
                  <a:pt x="1616" y="958"/>
                  <a:pt x="1587" y="986"/>
                  <a:pt x="1587" y="1015"/>
                </a:cubicBezTo>
                <a:close/>
                <a:moveTo>
                  <a:pt x="1852" y="895"/>
                </a:moveTo>
                <a:cubicBezTo>
                  <a:pt x="1852" y="895"/>
                  <a:pt x="1852" y="1156"/>
                  <a:pt x="1852" y="1252"/>
                </a:cubicBezTo>
                <a:cubicBezTo>
                  <a:pt x="1852" y="1292"/>
                  <a:pt x="1981" y="1201"/>
                  <a:pt x="1981" y="1167"/>
                </a:cubicBezTo>
                <a:cubicBezTo>
                  <a:pt x="1981" y="1099"/>
                  <a:pt x="1981" y="895"/>
                  <a:pt x="1981" y="895"/>
                </a:cubicBezTo>
                <a:cubicBezTo>
                  <a:pt x="1981" y="872"/>
                  <a:pt x="1964" y="855"/>
                  <a:pt x="1942" y="855"/>
                </a:cubicBezTo>
                <a:cubicBezTo>
                  <a:pt x="1942" y="855"/>
                  <a:pt x="1942" y="855"/>
                  <a:pt x="1891" y="855"/>
                </a:cubicBezTo>
                <a:cubicBezTo>
                  <a:pt x="1869" y="855"/>
                  <a:pt x="1852" y="872"/>
                  <a:pt x="1852" y="8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33"/>
          <p:cNvSpPr>
            <a:spLocks noEditPoints="1"/>
          </p:cNvSpPr>
          <p:nvPr/>
        </p:nvSpPr>
        <p:spPr bwMode="auto">
          <a:xfrm>
            <a:off x="5095600" y="5111031"/>
            <a:ext cx="1110297" cy="1163035"/>
          </a:xfrm>
          <a:custGeom>
            <a:avLst/>
            <a:gdLst>
              <a:gd name="T0" fmla="*/ 0 w 2011"/>
              <a:gd name="T1" fmla="*/ 1903 h 2107"/>
              <a:gd name="T2" fmla="*/ 589 w 2011"/>
              <a:gd name="T3" fmla="*/ 1903 h 2107"/>
              <a:gd name="T4" fmla="*/ 589 w 2011"/>
              <a:gd name="T5" fmla="*/ 2107 h 2107"/>
              <a:gd name="T6" fmla="*/ 0 w 2011"/>
              <a:gd name="T7" fmla="*/ 2107 h 2107"/>
              <a:gd name="T8" fmla="*/ 0 w 2011"/>
              <a:gd name="T9" fmla="*/ 1903 h 2107"/>
              <a:gd name="T10" fmla="*/ 715 w 2011"/>
              <a:gd name="T11" fmla="*/ 1673 h 2107"/>
              <a:gd name="T12" fmla="*/ 715 w 2011"/>
              <a:gd name="T13" fmla="*/ 2107 h 2107"/>
              <a:gd name="T14" fmla="*/ 1300 w 2011"/>
              <a:gd name="T15" fmla="*/ 2107 h 2107"/>
              <a:gd name="T16" fmla="*/ 1300 w 2011"/>
              <a:gd name="T17" fmla="*/ 1673 h 2107"/>
              <a:gd name="T18" fmla="*/ 715 w 2011"/>
              <a:gd name="T19" fmla="*/ 1673 h 2107"/>
              <a:gd name="T20" fmla="*/ 1426 w 2011"/>
              <a:gd name="T21" fmla="*/ 1348 h 2107"/>
              <a:gd name="T22" fmla="*/ 1426 w 2011"/>
              <a:gd name="T23" fmla="*/ 2107 h 2107"/>
              <a:gd name="T24" fmla="*/ 2011 w 2011"/>
              <a:gd name="T25" fmla="*/ 2107 h 2107"/>
              <a:gd name="T26" fmla="*/ 2011 w 2011"/>
              <a:gd name="T27" fmla="*/ 1348 h 2107"/>
              <a:gd name="T28" fmla="*/ 1426 w 2011"/>
              <a:gd name="T29" fmla="*/ 1348 h 2107"/>
              <a:gd name="T30" fmla="*/ 700 w 2011"/>
              <a:gd name="T31" fmla="*/ 227 h 2107"/>
              <a:gd name="T32" fmla="*/ 953 w 2011"/>
              <a:gd name="T33" fmla="*/ 256 h 2107"/>
              <a:gd name="T34" fmla="*/ 700 w 2011"/>
              <a:gd name="T35" fmla="*/ 227 h 2107"/>
              <a:gd name="T36" fmla="*/ 1244 w 2011"/>
              <a:gd name="T37" fmla="*/ 258 h 2107"/>
              <a:gd name="T38" fmla="*/ 1077 w 2011"/>
              <a:gd name="T39" fmla="*/ 436 h 2107"/>
              <a:gd name="T40" fmla="*/ 801 w 2011"/>
              <a:gd name="T41" fmla="*/ 447 h 2107"/>
              <a:gd name="T42" fmla="*/ 681 w 2011"/>
              <a:gd name="T43" fmla="*/ 424 h 2107"/>
              <a:gd name="T44" fmla="*/ 370 w 2011"/>
              <a:gd name="T45" fmla="*/ 470 h 2107"/>
              <a:gd name="T46" fmla="*/ 227 w 2011"/>
              <a:gd name="T47" fmla="*/ 769 h 2107"/>
              <a:gd name="T48" fmla="*/ 296 w 2011"/>
              <a:gd name="T49" fmla="*/ 792 h 2107"/>
              <a:gd name="T50" fmla="*/ 411 w 2011"/>
              <a:gd name="T51" fmla="*/ 562 h 2107"/>
              <a:gd name="T52" fmla="*/ 617 w 2011"/>
              <a:gd name="T53" fmla="*/ 528 h 2107"/>
              <a:gd name="T54" fmla="*/ 491 w 2011"/>
              <a:gd name="T55" fmla="*/ 1017 h 2107"/>
              <a:gd name="T56" fmla="*/ 416 w 2011"/>
              <a:gd name="T57" fmla="*/ 1304 h 2107"/>
              <a:gd name="T58" fmla="*/ 60 w 2011"/>
              <a:gd name="T59" fmla="*/ 1551 h 2107"/>
              <a:gd name="T60" fmla="*/ 106 w 2011"/>
              <a:gd name="T61" fmla="*/ 1799 h 2107"/>
              <a:gd name="T62" fmla="*/ 187 w 2011"/>
              <a:gd name="T63" fmla="*/ 1620 h 2107"/>
              <a:gd name="T64" fmla="*/ 227 w 2011"/>
              <a:gd name="T65" fmla="*/ 1649 h 2107"/>
              <a:gd name="T66" fmla="*/ 526 w 2011"/>
              <a:gd name="T67" fmla="*/ 1419 h 2107"/>
              <a:gd name="T68" fmla="*/ 629 w 2011"/>
              <a:gd name="T69" fmla="*/ 1126 h 2107"/>
              <a:gd name="T70" fmla="*/ 905 w 2011"/>
              <a:gd name="T71" fmla="*/ 1224 h 2107"/>
              <a:gd name="T72" fmla="*/ 1048 w 2011"/>
              <a:gd name="T73" fmla="*/ 1569 h 2107"/>
              <a:gd name="T74" fmla="*/ 1278 w 2011"/>
              <a:gd name="T75" fmla="*/ 1482 h 2107"/>
              <a:gd name="T76" fmla="*/ 1117 w 2011"/>
              <a:gd name="T77" fmla="*/ 1431 h 2107"/>
              <a:gd name="T78" fmla="*/ 1152 w 2011"/>
              <a:gd name="T79" fmla="*/ 1385 h 2107"/>
              <a:gd name="T80" fmla="*/ 1008 w 2011"/>
              <a:gd name="T81" fmla="*/ 1103 h 2107"/>
              <a:gd name="T82" fmla="*/ 727 w 2011"/>
              <a:gd name="T83" fmla="*/ 971 h 2107"/>
              <a:gd name="T84" fmla="*/ 836 w 2011"/>
              <a:gd name="T85" fmla="*/ 574 h 2107"/>
              <a:gd name="T86" fmla="*/ 1100 w 2011"/>
              <a:gd name="T87" fmla="*/ 539 h 2107"/>
              <a:gd name="T88" fmla="*/ 1318 w 2011"/>
              <a:gd name="T89" fmla="*/ 304 h 2107"/>
              <a:gd name="T90" fmla="*/ 1244 w 2011"/>
              <a:gd name="T91" fmla="*/ 258 h 2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011" h="2107">
                <a:moveTo>
                  <a:pt x="0" y="1903"/>
                </a:moveTo>
                <a:cubicBezTo>
                  <a:pt x="589" y="1903"/>
                  <a:pt x="589" y="1903"/>
                  <a:pt x="589" y="1903"/>
                </a:cubicBezTo>
                <a:cubicBezTo>
                  <a:pt x="589" y="2107"/>
                  <a:pt x="589" y="2107"/>
                  <a:pt x="589" y="2107"/>
                </a:cubicBezTo>
                <a:cubicBezTo>
                  <a:pt x="0" y="2107"/>
                  <a:pt x="0" y="2107"/>
                  <a:pt x="0" y="2107"/>
                </a:cubicBezTo>
                <a:cubicBezTo>
                  <a:pt x="0" y="1903"/>
                  <a:pt x="0" y="1903"/>
                  <a:pt x="0" y="1903"/>
                </a:cubicBezTo>
                <a:close/>
                <a:moveTo>
                  <a:pt x="715" y="1673"/>
                </a:moveTo>
                <a:cubicBezTo>
                  <a:pt x="715" y="2107"/>
                  <a:pt x="715" y="2107"/>
                  <a:pt x="715" y="2107"/>
                </a:cubicBezTo>
                <a:cubicBezTo>
                  <a:pt x="1300" y="2107"/>
                  <a:pt x="1300" y="2107"/>
                  <a:pt x="1300" y="2107"/>
                </a:cubicBezTo>
                <a:cubicBezTo>
                  <a:pt x="1300" y="1673"/>
                  <a:pt x="1300" y="1673"/>
                  <a:pt x="1300" y="1673"/>
                </a:cubicBezTo>
                <a:cubicBezTo>
                  <a:pt x="715" y="1673"/>
                  <a:pt x="715" y="1673"/>
                  <a:pt x="715" y="1673"/>
                </a:cubicBezTo>
                <a:close/>
                <a:moveTo>
                  <a:pt x="1426" y="1348"/>
                </a:moveTo>
                <a:cubicBezTo>
                  <a:pt x="1426" y="2107"/>
                  <a:pt x="1426" y="2107"/>
                  <a:pt x="1426" y="2107"/>
                </a:cubicBezTo>
                <a:cubicBezTo>
                  <a:pt x="2011" y="2107"/>
                  <a:pt x="2011" y="2107"/>
                  <a:pt x="2011" y="2107"/>
                </a:cubicBezTo>
                <a:cubicBezTo>
                  <a:pt x="2011" y="1348"/>
                  <a:pt x="2011" y="1348"/>
                  <a:pt x="2011" y="1348"/>
                </a:cubicBezTo>
                <a:cubicBezTo>
                  <a:pt x="1426" y="1348"/>
                  <a:pt x="1426" y="1348"/>
                  <a:pt x="1426" y="1348"/>
                </a:cubicBezTo>
                <a:close/>
                <a:moveTo>
                  <a:pt x="700" y="227"/>
                </a:moveTo>
                <a:cubicBezTo>
                  <a:pt x="671" y="413"/>
                  <a:pt x="913" y="459"/>
                  <a:pt x="953" y="256"/>
                </a:cubicBezTo>
                <a:cubicBezTo>
                  <a:pt x="988" y="58"/>
                  <a:pt x="735" y="0"/>
                  <a:pt x="700" y="227"/>
                </a:cubicBezTo>
                <a:close/>
                <a:moveTo>
                  <a:pt x="1244" y="258"/>
                </a:moveTo>
                <a:cubicBezTo>
                  <a:pt x="1209" y="309"/>
                  <a:pt x="1106" y="424"/>
                  <a:pt x="1077" y="436"/>
                </a:cubicBezTo>
                <a:cubicBezTo>
                  <a:pt x="1060" y="447"/>
                  <a:pt x="910" y="459"/>
                  <a:pt x="801" y="447"/>
                </a:cubicBezTo>
                <a:cubicBezTo>
                  <a:pt x="767" y="442"/>
                  <a:pt x="709" y="424"/>
                  <a:pt x="681" y="424"/>
                </a:cubicBezTo>
                <a:cubicBezTo>
                  <a:pt x="537" y="424"/>
                  <a:pt x="428" y="442"/>
                  <a:pt x="370" y="470"/>
                </a:cubicBezTo>
                <a:cubicBezTo>
                  <a:pt x="319" y="493"/>
                  <a:pt x="250" y="700"/>
                  <a:pt x="227" y="769"/>
                </a:cubicBezTo>
                <a:cubicBezTo>
                  <a:pt x="106" y="873"/>
                  <a:pt x="313" y="959"/>
                  <a:pt x="296" y="792"/>
                </a:cubicBezTo>
                <a:cubicBezTo>
                  <a:pt x="330" y="718"/>
                  <a:pt x="376" y="614"/>
                  <a:pt x="411" y="562"/>
                </a:cubicBezTo>
                <a:cubicBezTo>
                  <a:pt x="422" y="551"/>
                  <a:pt x="520" y="534"/>
                  <a:pt x="617" y="528"/>
                </a:cubicBezTo>
                <a:cubicBezTo>
                  <a:pt x="560" y="637"/>
                  <a:pt x="508" y="798"/>
                  <a:pt x="491" y="1017"/>
                </a:cubicBezTo>
                <a:cubicBezTo>
                  <a:pt x="468" y="1114"/>
                  <a:pt x="434" y="1252"/>
                  <a:pt x="416" y="1304"/>
                </a:cubicBezTo>
                <a:cubicBezTo>
                  <a:pt x="399" y="1373"/>
                  <a:pt x="141" y="1517"/>
                  <a:pt x="60" y="1551"/>
                </a:cubicBezTo>
                <a:cubicBezTo>
                  <a:pt x="72" y="1638"/>
                  <a:pt x="95" y="1747"/>
                  <a:pt x="106" y="1799"/>
                </a:cubicBezTo>
                <a:cubicBezTo>
                  <a:pt x="175" y="1782"/>
                  <a:pt x="198" y="1741"/>
                  <a:pt x="187" y="1620"/>
                </a:cubicBezTo>
                <a:cubicBezTo>
                  <a:pt x="198" y="1626"/>
                  <a:pt x="227" y="1649"/>
                  <a:pt x="227" y="1649"/>
                </a:cubicBezTo>
                <a:cubicBezTo>
                  <a:pt x="330" y="1586"/>
                  <a:pt x="497" y="1448"/>
                  <a:pt x="526" y="1419"/>
                </a:cubicBezTo>
                <a:cubicBezTo>
                  <a:pt x="554" y="1390"/>
                  <a:pt x="612" y="1218"/>
                  <a:pt x="629" y="1126"/>
                </a:cubicBezTo>
                <a:cubicBezTo>
                  <a:pt x="704" y="1149"/>
                  <a:pt x="876" y="1212"/>
                  <a:pt x="905" y="1224"/>
                </a:cubicBezTo>
                <a:cubicBezTo>
                  <a:pt x="939" y="1235"/>
                  <a:pt x="1020" y="1477"/>
                  <a:pt x="1048" y="1569"/>
                </a:cubicBezTo>
                <a:cubicBezTo>
                  <a:pt x="1134" y="1540"/>
                  <a:pt x="1203" y="1511"/>
                  <a:pt x="1278" y="1482"/>
                </a:cubicBezTo>
                <a:cubicBezTo>
                  <a:pt x="1255" y="1408"/>
                  <a:pt x="1186" y="1408"/>
                  <a:pt x="1117" y="1431"/>
                </a:cubicBezTo>
                <a:cubicBezTo>
                  <a:pt x="1129" y="1408"/>
                  <a:pt x="1152" y="1385"/>
                  <a:pt x="1152" y="1385"/>
                </a:cubicBezTo>
                <a:cubicBezTo>
                  <a:pt x="1100" y="1287"/>
                  <a:pt x="1042" y="1120"/>
                  <a:pt x="1008" y="1103"/>
                </a:cubicBezTo>
                <a:cubicBezTo>
                  <a:pt x="945" y="1063"/>
                  <a:pt x="824" y="1011"/>
                  <a:pt x="727" y="971"/>
                </a:cubicBezTo>
                <a:cubicBezTo>
                  <a:pt x="727" y="798"/>
                  <a:pt x="761" y="689"/>
                  <a:pt x="836" y="574"/>
                </a:cubicBezTo>
                <a:cubicBezTo>
                  <a:pt x="974" y="568"/>
                  <a:pt x="1065" y="551"/>
                  <a:pt x="1100" y="539"/>
                </a:cubicBezTo>
                <a:cubicBezTo>
                  <a:pt x="1140" y="528"/>
                  <a:pt x="1278" y="355"/>
                  <a:pt x="1318" y="304"/>
                </a:cubicBezTo>
                <a:cubicBezTo>
                  <a:pt x="1456" y="229"/>
                  <a:pt x="1267" y="91"/>
                  <a:pt x="1244" y="2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276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= Confidence In Your IT Staff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 rot="16200000">
            <a:off x="167498" y="3561284"/>
            <a:ext cx="4311311" cy="400143"/>
          </a:xfrm>
          <a:custGeom>
            <a:avLst/>
            <a:gdLst>
              <a:gd name="connsiteX0" fmla="*/ 0 w 4311311"/>
              <a:gd name="connsiteY0" fmla="*/ 0 h 400143"/>
              <a:gd name="connsiteX1" fmla="*/ 4311311 w 4311311"/>
              <a:gd name="connsiteY1" fmla="*/ 0 h 400143"/>
              <a:gd name="connsiteX2" fmla="*/ 4311311 w 4311311"/>
              <a:gd name="connsiteY2" fmla="*/ 400143 h 400143"/>
              <a:gd name="connsiteX3" fmla="*/ 0 w 4311311"/>
              <a:gd name="connsiteY3" fmla="*/ 400143 h 400143"/>
              <a:gd name="connsiteX4" fmla="*/ 0 w 4311311"/>
              <a:gd name="connsiteY4" fmla="*/ 0 h 40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1311" h="400143">
                <a:moveTo>
                  <a:pt x="0" y="0"/>
                </a:moveTo>
                <a:lnTo>
                  <a:pt x="4311311" y="0"/>
                </a:lnTo>
                <a:lnTo>
                  <a:pt x="4311311" y="400143"/>
                </a:lnTo>
                <a:lnTo>
                  <a:pt x="0" y="4001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352905" bIns="0" numCol="1" spcCol="1270" anchor="t" anchorCtr="0">
            <a:noAutofit/>
          </a:bodyPr>
          <a:lstStyle/>
          <a:p>
            <a:pPr lvl="0" algn="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600" kern="1200"/>
          </a:p>
        </p:txBody>
      </p:sp>
      <p:sp>
        <p:nvSpPr>
          <p:cNvPr id="25" name="Rectangle 24"/>
          <p:cNvSpPr/>
          <p:nvPr/>
        </p:nvSpPr>
        <p:spPr>
          <a:xfrm>
            <a:off x="212591" y="1797824"/>
            <a:ext cx="3638477" cy="3979551"/>
          </a:xfrm>
          <a:prstGeom prst="rect">
            <a:avLst/>
          </a:prstGeom>
        </p:spPr>
        <p:txBody>
          <a:bodyPr wrap="square" lIns="182880" rIns="9144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sz="3300" dirty="0">
                <a:ln w="3175">
                  <a:noFill/>
                </a:ln>
                <a:gradFill>
                  <a:gsLst>
                    <a:gs pos="125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How do </a:t>
            </a:r>
            <a:r>
              <a:rPr lang="en-US" sz="3300" dirty="0" smtClean="0">
                <a:ln w="3175">
                  <a:noFill/>
                </a:ln>
                <a:gradFill>
                  <a:gsLst>
                    <a:gs pos="125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you know </a:t>
            </a:r>
            <a:r>
              <a:rPr lang="en-US" sz="3300" dirty="0">
                <a:ln w="3175">
                  <a:noFill/>
                </a:ln>
                <a:gradFill>
                  <a:gsLst>
                    <a:gs pos="125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if you </a:t>
            </a:r>
            <a:r>
              <a:rPr lang="en-US" sz="3300" dirty="0" smtClean="0">
                <a:ln w="3175">
                  <a:noFill/>
                </a:ln>
                <a:gradFill>
                  <a:gsLst>
                    <a:gs pos="125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are </a:t>
            </a:r>
            <a:r>
              <a:rPr lang="en-US" sz="3300" dirty="0">
                <a:ln w="3175">
                  <a:noFill/>
                </a:ln>
                <a:gradFill>
                  <a:gsLst>
                    <a:gs pos="125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hiring the right </a:t>
            </a:r>
            <a:r>
              <a:rPr lang="en-US" sz="3300" dirty="0" smtClean="0">
                <a:ln w="3175">
                  <a:noFill/>
                </a:ln>
                <a:gradFill>
                  <a:gsLst>
                    <a:gs pos="125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people?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sz="3300" dirty="0" smtClean="0">
                <a:ln w="3175">
                  <a:noFill/>
                </a:ln>
                <a:gradFill>
                  <a:gsLst>
                    <a:gs pos="125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Certification </a:t>
            </a:r>
            <a:r>
              <a:rPr lang="en-US" sz="3300" dirty="0">
                <a:ln w="3175">
                  <a:noFill/>
                </a:ln>
                <a:gradFill>
                  <a:gsLst>
                    <a:gs pos="125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shows </a:t>
            </a:r>
            <a:r>
              <a:rPr lang="en-US" sz="3300" dirty="0" smtClean="0">
                <a:ln w="3175">
                  <a:noFill/>
                </a:ln>
                <a:gradFill>
                  <a:gsLst>
                    <a:gs pos="125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which candidates have </a:t>
            </a:r>
            <a:r>
              <a:rPr lang="en-US" sz="3300" dirty="0">
                <a:ln w="3175">
                  <a:noFill/>
                </a:ln>
                <a:gradFill>
                  <a:gsLst>
                    <a:gs pos="125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the necessary </a:t>
            </a:r>
            <a:r>
              <a:rPr lang="en-US" sz="3300" dirty="0" smtClean="0">
                <a:ln w="3175">
                  <a:noFill/>
                </a:ln>
                <a:gradFill>
                  <a:gsLst>
                    <a:gs pos="125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rPr>
              <a:t>skills needed</a:t>
            </a:r>
            <a:endParaRPr lang="en-US" sz="3300" dirty="0">
              <a:ln w="3175">
                <a:noFill/>
              </a:ln>
              <a:gradFill>
                <a:gsLst>
                  <a:gs pos="125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0"/>
              </a:gra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932237" y="1330667"/>
            <a:ext cx="8231965" cy="4946079"/>
            <a:chOff x="3268901" y="1353026"/>
            <a:chExt cx="8895302" cy="5344637"/>
          </a:xfrm>
        </p:grpSpPr>
        <p:grpSp>
          <p:nvGrpSpPr>
            <p:cNvPr id="29" name="Group 28"/>
            <p:cNvGrpSpPr/>
            <p:nvPr/>
          </p:nvGrpSpPr>
          <p:grpSpPr>
            <a:xfrm>
              <a:off x="3268901" y="1353026"/>
              <a:ext cx="2914185" cy="5344637"/>
              <a:chOff x="3268901" y="1643313"/>
              <a:chExt cx="2914185" cy="5344637"/>
            </a:xfrm>
          </p:grpSpPr>
          <p:sp>
            <p:nvSpPr>
              <p:cNvPr id="11" name="Freeform 10"/>
              <p:cNvSpPr/>
              <p:nvPr/>
            </p:nvSpPr>
            <p:spPr>
              <a:xfrm>
                <a:off x="3272885" y="2148114"/>
                <a:ext cx="2910201" cy="4839836"/>
              </a:xfrm>
              <a:custGeom>
                <a:avLst/>
                <a:gdLst>
                  <a:gd name="connsiteX0" fmla="*/ 0 w 1993139"/>
                  <a:gd name="connsiteY0" fmla="*/ 0 h 4311311"/>
                  <a:gd name="connsiteX1" fmla="*/ 1993139 w 1993139"/>
                  <a:gd name="connsiteY1" fmla="*/ 0 h 4311311"/>
                  <a:gd name="connsiteX2" fmla="*/ 1993139 w 1993139"/>
                  <a:gd name="connsiteY2" fmla="*/ 4311311 h 4311311"/>
                  <a:gd name="connsiteX3" fmla="*/ 0 w 1993139"/>
                  <a:gd name="connsiteY3" fmla="*/ 4311311 h 4311311"/>
                  <a:gd name="connsiteX4" fmla="*/ 0 w 1993139"/>
                  <a:gd name="connsiteY4" fmla="*/ 0 h 4311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3139" h="4311311">
                    <a:moveTo>
                      <a:pt x="0" y="0"/>
                    </a:moveTo>
                    <a:lnTo>
                      <a:pt x="1993139" y="0"/>
                    </a:lnTo>
                    <a:lnTo>
                      <a:pt x="1993139" y="4311311"/>
                    </a:lnTo>
                    <a:lnTo>
                      <a:pt x="0" y="43113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20040" tIns="352904" rIns="320040" bIns="320040" numCol="1" spcCol="1270" anchor="t" anchorCtr="0">
                <a:noAutofit/>
              </a:bodyPr>
              <a:lstStyle/>
              <a:p>
                <a:pPr marL="285750" lvl="1" indent="-285750" algn="l" defTabSz="15557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3500" kern="1200"/>
              </a:p>
              <a:p>
                <a:pPr marL="285750" lvl="1" indent="-285750" algn="l" defTabSz="15557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3500" kern="120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268901" y="4249328"/>
                <a:ext cx="2914185" cy="2115192"/>
              </a:xfrm>
              <a:prstGeom prst="rect">
                <a:avLst/>
              </a:prstGeom>
            </p:spPr>
            <p:txBody>
              <a:bodyPr wrap="square" lIns="91440" tIns="146304" rIns="91440" bIns="146304">
                <a:spAutoFit/>
              </a:bodyPr>
              <a:lstStyle/>
              <a:p>
                <a:pPr lvl="0" algn="ctr">
                  <a:lnSpc>
                    <a:spcPct val="90000"/>
                  </a:lnSpc>
                  <a:spcAft>
                    <a:spcPts val="340"/>
                  </a:spcAft>
                  <a:defRPr/>
                </a:pPr>
                <a:r>
                  <a:rPr lang="en-US" sz="2400" dirty="0">
                    <a:solidFill>
                      <a:schemeClr val="bg1"/>
                    </a:solidFill>
                    <a:latin typeface="Segoe UI Light" pitchFamily="34" charset="0"/>
                  </a:rPr>
                  <a:t>of hiring managers factor in certifications when making hiring decisions</a:t>
                </a: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3509581" y="1643313"/>
                <a:ext cx="2436808" cy="243680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647622" y="2215386"/>
                <a:ext cx="2160726" cy="1403461"/>
              </a:xfrm>
              <a:prstGeom prst="rect">
                <a:avLst/>
              </a:prstGeom>
              <a:noFill/>
            </p:spPr>
            <p:txBody>
              <a:bodyPr wrap="square" lIns="182880" tIns="146304" rIns="182880" bIns="146304" rtlCol="0">
                <a:spAutoFit/>
              </a:bodyPr>
              <a:lstStyle/>
              <a:p>
                <a:pPr algn="ctr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7000" dirty="0" smtClean="0">
                    <a:gradFill>
                      <a:gsLst>
                        <a:gs pos="2917">
                          <a:schemeClr val="bg1"/>
                        </a:gs>
                        <a:gs pos="30000">
                          <a:schemeClr val="bg1"/>
                        </a:gs>
                      </a:gsLst>
                      <a:lin ang="5400000" scaled="0"/>
                    </a:gradFill>
                    <a:latin typeface="+mj-lt"/>
                  </a:rPr>
                  <a:t>86%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9250018" y="1353026"/>
              <a:ext cx="2914185" cy="5344637"/>
              <a:chOff x="3268901" y="1643313"/>
              <a:chExt cx="2914185" cy="5344637"/>
            </a:xfrm>
          </p:grpSpPr>
          <p:sp>
            <p:nvSpPr>
              <p:cNvPr id="31" name="Freeform 30"/>
              <p:cNvSpPr/>
              <p:nvPr/>
            </p:nvSpPr>
            <p:spPr>
              <a:xfrm>
                <a:off x="3272885" y="2148114"/>
                <a:ext cx="2910201" cy="4839836"/>
              </a:xfrm>
              <a:custGeom>
                <a:avLst/>
                <a:gdLst>
                  <a:gd name="connsiteX0" fmla="*/ 0 w 1993139"/>
                  <a:gd name="connsiteY0" fmla="*/ 0 h 4311311"/>
                  <a:gd name="connsiteX1" fmla="*/ 1993139 w 1993139"/>
                  <a:gd name="connsiteY1" fmla="*/ 0 h 4311311"/>
                  <a:gd name="connsiteX2" fmla="*/ 1993139 w 1993139"/>
                  <a:gd name="connsiteY2" fmla="*/ 4311311 h 4311311"/>
                  <a:gd name="connsiteX3" fmla="*/ 0 w 1993139"/>
                  <a:gd name="connsiteY3" fmla="*/ 4311311 h 4311311"/>
                  <a:gd name="connsiteX4" fmla="*/ 0 w 1993139"/>
                  <a:gd name="connsiteY4" fmla="*/ 0 h 4311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3139" h="4311311">
                    <a:moveTo>
                      <a:pt x="0" y="0"/>
                    </a:moveTo>
                    <a:lnTo>
                      <a:pt x="1993139" y="0"/>
                    </a:lnTo>
                    <a:lnTo>
                      <a:pt x="1993139" y="4311311"/>
                    </a:lnTo>
                    <a:lnTo>
                      <a:pt x="0" y="43113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20040" tIns="352904" rIns="320040" bIns="320040" numCol="1" spcCol="1270" anchor="t" anchorCtr="0">
                <a:noAutofit/>
              </a:bodyPr>
              <a:lstStyle/>
              <a:p>
                <a:pPr marL="285750" lvl="1" indent="-285750" algn="l" defTabSz="15557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3500" kern="1200"/>
              </a:p>
              <a:p>
                <a:pPr marL="285750" lvl="1" indent="-285750" algn="l" defTabSz="15557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3500" kern="120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268901" y="4249328"/>
                <a:ext cx="2914185" cy="1965532"/>
              </a:xfrm>
              <a:prstGeom prst="rect">
                <a:avLst/>
              </a:prstGeom>
            </p:spPr>
            <p:txBody>
              <a:bodyPr wrap="square" lIns="91440" tIns="146304" rIns="91440" bIns="146304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2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Of IT </a:t>
                </a:r>
                <a:r>
                  <a:rPr lang="en-US" sz="2200" dirty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hiring managers say </a:t>
                </a:r>
                <a:r>
                  <a:rPr lang="en-US" sz="22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that </a:t>
                </a:r>
                <a:br>
                  <a:rPr lang="en-US" sz="22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</a:br>
                <a:r>
                  <a:rPr lang="en-US" sz="22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IT certifications </a:t>
                </a:r>
                <a:endParaRPr lang="en-US" sz="2200" dirty="0">
                  <a:gradFill>
                    <a:gsLst>
                      <a:gs pos="125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0"/>
                  </a:gradFill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  <a:p>
                <a:pPr algn="ctr">
                  <a:lnSpc>
                    <a:spcPct val="90000"/>
                  </a:lnSpc>
                </a:pPr>
                <a:r>
                  <a:rPr lang="en-US" sz="2200" dirty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help </a:t>
                </a:r>
                <a:r>
                  <a:rPr lang="en-US" sz="22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confirm subject matter </a:t>
                </a:r>
                <a:r>
                  <a:rPr lang="en-US" sz="2200" dirty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expertise</a:t>
                </a: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3509581" y="1643313"/>
                <a:ext cx="2436808" cy="2436808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647622" y="2215386"/>
                <a:ext cx="2160727" cy="1366893"/>
              </a:xfrm>
              <a:prstGeom prst="rect">
                <a:avLst/>
              </a:prstGeom>
              <a:noFill/>
            </p:spPr>
            <p:txBody>
              <a:bodyPr wrap="square" lIns="182880" tIns="146304" rIns="182880" bIns="146304" rtlCol="0">
                <a:spAutoFit/>
              </a:bodyPr>
              <a:lstStyle/>
              <a:p>
                <a:pPr algn="ctr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7000" dirty="0" smtClean="0">
                    <a:gradFill>
                      <a:gsLst>
                        <a:gs pos="2917">
                          <a:schemeClr val="bg1"/>
                        </a:gs>
                        <a:gs pos="30000">
                          <a:schemeClr val="bg1"/>
                        </a:gs>
                      </a:gsLst>
                      <a:lin ang="5400000" scaled="0"/>
                    </a:gradFill>
                    <a:latin typeface="+mj-lt"/>
                  </a:rPr>
                  <a:t>89%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266812" y="1353026"/>
              <a:ext cx="2914185" cy="5344637"/>
              <a:chOff x="3268901" y="1643313"/>
              <a:chExt cx="2914185" cy="5344637"/>
            </a:xfrm>
          </p:grpSpPr>
          <p:sp>
            <p:nvSpPr>
              <p:cNvPr id="36" name="Freeform 35"/>
              <p:cNvSpPr/>
              <p:nvPr/>
            </p:nvSpPr>
            <p:spPr>
              <a:xfrm>
                <a:off x="3272885" y="2148114"/>
                <a:ext cx="2910201" cy="4839836"/>
              </a:xfrm>
              <a:custGeom>
                <a:avLst/>
                <a:gdLst>
                  <a:gd name="connsiteX0" fmla="*/ 0 w 1993139"/>
                  <a:gd name="connsiteY0" fmla="*/ 0 h 4311311"/>
                  <a:gd name="connsiteX1" fmla="*/ 1993139 w 1993139"/>
                  <a:gd name="connsiteY1" fmla="*/ 0 h 4311311"/>
                  <a:gd name="connsiteX2" fmla="*/ 1993139 w 1993139"/>
                  <a:gd name="connsiteY2" fmla="*/ 4311311 h 4311311"/>
                  <a:gd name="connsiteX3" fmla="*/ 0 w 1993139"/>
                  <a:gd name="connsiteY3" fmla="*/ 4311311 h 4311311"/>
                  <a:gd name="connsiteX4" fmla="*/ 0 w 1993139"/>
                  <a:gd name="connsiteY4" fmla="*/ 0 h 4311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3139" h="4311311">
                    <a:moveTo>
                      <a:pt x="0" y="0"/>
                    </a:moveTo>
                    <a:lnTo>
                      <a:pt x="1993139" y="0"/>
                    </a:lnTo>
                    <a:lnTo>
                      <a:pt x="1993139" y="4311311"/>
                    </a:lnTo>
                    <a:lnTo>
                      <a:pt x="0" y="43113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20040" tIns="352904" rIns="320040" bIns="320040" numCol="1" spcCol="1270" anchor="t" anchorCtr="0">
                <a:noAutofit/>
              </a:bodyPr>
              <a:lstStyle/>
              <a:p>
                <a:pPr marL="285750" lvl="1" indent="-285750" algn="l" defTabSz="15557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3500" kern="1200"/>
              </a:p>
              <a:p>
                <a:pPr marL="285750" lvl="1" indent="-285750" algn="l" defTabSz="15557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3500" kern="120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268901" y="4249328"/>
                <a:ext cx="2914185" cy="2294784"/>
              </a:xfrm>
              <a:prstGeom prst="rect">
                <a:avLst/>
              </a:prstGeom>
            </p:spPr>
            <p:txBody>
              <a:bodyPr wrap="square" lIns="91440" tIns="146304" rIns="91440" bIns="146304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2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Of IT </a:t>
                </a:r>
                <a:r>
                  <a:rPr lang="en-US" sz="2200" dirty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execs </a:t>
                </a:r>
                <a:r>
                  <a:rPr lang="en-US" sz="22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/>
                </a:r>
                <a:br>
                  <a:rPr lang="en-US" sz="22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</a:br>
                <a:r>
                  <a:rPr lang="en-US" sz="22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worldwide </a:t>
                </a:r>
                <a:r>
                  <a:rPr lang="en-US" sz="2200" dirty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agree </a:t>
                </a:r>
                <a:r>
                  <a:rPr lang="en-US" sz="22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/>
                </a:r>
                <a:br>
                  <a:rPr lang="en-US" sz="22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</a:br>
                <a:r>
                  <a:rPr lang="en-US" sz="22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it’s important to </a:t>
                </a:r>
                <a:br>
                  <a:rPr lang="en-US" sz="22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</a:br>
                <a:r>
                  <a:rPr lang="en-US" sz="22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test </a:t>
                </a:r>
                <a:r>
                  <a:rPr lang="en-US" sz="2200" dirty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after </a:t>
                </a:r>
                <a:r>
                  <a:rPr lang="en-US" sz="22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training </a:t>
                </a:r>
                <a:br>
                  <a:rPr lang="en-US" sz="22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</a:br>
                <a:r>
                  <a:rPr lang="en-US" sz="22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to ensure </a:t>
                </a:r>
                <a:br>
                  <a:rPr lang="en-US" sz="22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</a:br>
                <a:r>
                  <a:rPr lang="en-US" sz="22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knowledge gain</a:t>
                </a:r>
                <a:endParaRPr lang="en-US" sz="2200" dirty="0">
                  <a:gradFill>
                    <a:gsLst>
                      <a:gs pos="125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0"/>
                  </a:gradFill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>
                <a:off x="3509581" y="1643313"/>
                <a:ext cx="2436808" cy="2436808"/>
              </a:xfrm>
              <a:prstGeom prst="ellipse">
                <a:avLst/>
              </a:prstGeom>
              <a:solidFill>
                <a:srgbClr val="FF8C00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647622" y="2215386"/>
                <a:ext cx="2160727" cy="1381859"/>
              </a:xfrm>
              <a:prstGeom prst="rect">
                <a:avLst/>
              </a:prstGeom>
              <a:noFill/>
            </p:spPr>
            <p:txBody>
              <a:bodyPr wrap="square" lIns="182880" tIns="146304" rIns="182880" bIns="146304" rtlCol="0">
                <a:spAutoFit/>
              </a:bodyPr>
              <a:lstStyle/>
              <a:p>
                <a:pPr algn="ctr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7000" dirty="0" smtClean="0">
                    <a:gradFill>
                      <a:gsLst>
                        <a:gs pos="2917">
                          <a:schemeClr val="bg1"/>
                        </a:gs>
                        <a:gs pos="30000">
                          <a:schemeClr val="bg1"/>
                        </a:gs>
                      </a:gsLst>
                      <a:lin ang="5400000" scaled="0"/>
                    </a:gradFill>
                    <a:latin typeface="+mj-lt"/>
                  </a:rPr>
                  <a:t>73%</a:t>
                </a:r>
              </a:p>
            </p:txBody>
          </p:sp>
        </p:grp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1931" y="227945"/>
            <a:ext cx="750956" cy="75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1332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Maximizes Your Investment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177887" y="1214590"/>
            <a:ext cx="5986316" cy="5594232"/>
            <a:chOff x="433902" y="1214590"/>
            <a:chExt cx="5986316" cy="5594232"/>
          </a:xfrm>
        </p:grpSpPr>
        <p:grpSp>
          <p:nvGrpSpPr>
            <p:cNvPr id="38" name="Group 37"/>
            <p:cNvGrpSpPr/>
            <p:nvPr/>
          </p:nvGrpSpPr>
          <p:grpSpPr>
            <a:xfrm>
              <a:off x="433902" y="1214590"/>
              <a:ext cx="5986316" cy="1362456"/>
              <a:chOff x="509554" y="1214590"/>
              <a:chExt cx="5986316" cy="1362456"/>
            </a:xfrm>
          </p:grpSpPr>
          <p:sp>
            <p:nvSpPr>
              <p:cNvPr id="26" name="Freeform 25"/>
              <p:cNvSpPr/>
              <p:nvPr/>
            </p:nvSpPr>
            <p:spPr>
              <a:xfrm rot="16200000">
                <a:off x="2939938" y="-978886"/>
                <a:ext cx="1362456" cy="5749408"/>
              </a:xfrm>
              <a:custGeom>
                <a:avLst/>
                <a:gdLst>
                  <a:gd name="connsiteX0" fmla="*/ 0 w 1993139"/>
                  <a:gd name="connsiteY0" fmla="*/ 0 h 4311311"/>
                  <a:gd name="connsiteX1" fmla="*/ 1993139 w 1993139"/>
                  <a:gd name="connsiteY1" fmla="*/ 0 h 4311311"/>
                  <a:gd name="connsiteX2" fmla="*/ 1993139 w 1993139"/>
                  <a:gd name="connsiteY2" fmla="*/ 4311311 h 4311311"/>
                  <a:gd name="connsiteX3" fmla="*/ 0 w 1993139"/>
                  <a:gd name="connsiteY3" fmla="*/ 4311311 h 4311311"/>
                  <a:gd name="connsiteX4" fmla="*/ 0 w 1993139"/>
                  <a:gd name="connsiteY4" fmla="*/ 0 h 4311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3139" h="4311311">
                    <a:moveTo>
                      <a:pt x="0" y="0"/>
                    </a:moveTo>
                    <a:lnTo>
                      <a:pt x="1993139" y="0"/>
                    </a:lnTo>
                    <a:lnTo>
                      <a:pt x="1993139" y="4311311"/>
                    </a:lnTo>
                    <a:lnTo>
                      <a:pt x="0" y="43113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20040" tIns="352904" rIns="320040" bIns="320040" numCol="1" spcCol="1270" anchor="t" anchorCtr="0">
                <a:noAutofit/>
              </a:bodyPr>
              <a:lstStyle/>
              <a:p>
                <a:pPr marL="285750" lvl="1" indent="-285750" algn="l" defTabSz="15557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3500" kern="1200"/>
              </a:p>
              <a:p>
                <a:pPr marL="285750" lvl="1" indent="-285750" algn="l" defTabSz="15557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3500" kern="120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653168" y="1256820"/>
                <a:ext cx="4840336" cy="1292662"/>
              </a:xfrm>
              <a:prstGeom prst="rect">
                <a:avLst/>
              </a:prstGeom>
            </p:spPr>
            <p:txBody>
              <a:bodyPr wrap="square" lIns="182880" tIns="146304" rIns="182880" bIns="146304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Of hiring managers feel that certified individuals are more efficient</a:t>
                </a:r>
                <a:endParaRPr lang="en-US" sz="2400" spc="-300" dirty="0">
                  <a:gradFill>
                    <a:gsLst>
                      <a:gs pos="125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0"/>
                  </a:gradFill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 rot="16200000">
                <a:off x="509554" y="1322350"/>
                <a:ext cx="1143613" cy="1143613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09555" y="1510974"/>
                <a:ext cx="1143613" cy="766364"/>
              </a:xfrm>
              <a:prstGeom prst="rect">
                <a:avLst/>
              </a:prstGeom>
              <a:noFill/>
            </p:spPr>
            <p:txBody>
              <a:bodyPr wrap="square" lIns="182880" tIns="146304" rIns="182880" bIns="146304" rtlCol="0">
                <a:spAutoFit/>
              </a:bodyPr>
              <a:lstStyle/>
              <a:p>
                <a:pPr algn="ctr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3300" dirty="0" smtClean="0">
                    <a:gradFill>
                      <a:gsLst>
                        <a:gs pos="2917">
                          <a:schemeClr val="bg1"/>
                        </a:gs>
                        <a:gs pos="30000">
                          <a:schemeClr val="bg1"/>
                        </a:gs>
                      </a:gsLst>
                      <a:lin ang="5400000" scaled="0"/>
                    </a:gradFill>
                    <a:latin typeface="+mj-lt"/>
                  </a:rPr>
                  <a:t>79%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433902" y="2625182"/>
              <a:ext cx="5983953" cy="1362456"/>
              <a:chOff x="509554" y="1214590"/>
              <a:chExt cx="5983953" cy="1362456"/>
            </a:xfrm>
          </p:grpSpPr>
          <p:sp>
            <p:nvSpPr>
              <p:cNvPr id="40" name="Freeform 39"/>
              <p:cNvSpPr/>
              <p:nvPr/>
            </p:nvSpPr>
            <p:spPr>
              <a:xfrm rot="16200000">
                <a:off x="2938757" y="-977704"/>
                <a:ext cx="1362456" cy="5747044"/>
              </a:xfrm>
              <a:custGeom>
                <a:avLst/>
                <a:gdLst>
                  <a:gd name="connsiteX0" fmla="*/ 0 w 1993139"/>
                  <a:gd name="connsiteY0" fmla="*/ 0 h 4311311"/>
                  <a:gd name="connsiteX1" fmla="*/ 1993139 w 1993139"/>
                  <a:gd name="connsiteY1" fmla="*/ 0 h 4311311"/>
                  <a:gd name="connsiteX2" fmla="*/ 1993139 w 1993139"/>
                  <a:gd name="connsiteY2" fmla="*/ 4311311 h 4311311"/>
                  <a:gd name="connsiteX3" fmla="*/ 0 w 1993139"/>
                  <a:gd name="connsiteY3" fmla="*/ 4311311 h 4311311"/>
                  <a:gd name="connsiteX4" fmla="*/ 0 w 1993139"/>
                  <a:gd name="connsiteY4" fmla="*/ 0 h 4311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3139" h="4311311">
                    <a:moveTo>
                      <a:pt x="0" y="0"/>
                    </a:moveTo>
                    <a:lnTo>
                      <a:pt x="1993139" y="0"/>
                    </a:lnTo>
                    <a:lnTo>
                      <a:pt x="1993139" y="4311311"/>
                    </a:lnTo>
                    <a:lnTo>
                      <a:pt x="0" y="43113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20040" tIns="352904" rIns="320040" bIns="320040" numCol="1" spcCol="1270" anchor="t" anchorCtr="0">
                <a:noAutofit/>
              </a:bodyPr>
              <a:lstStyle/>
              <a:p>
                <a:pPr marL="285750" lvl="1" indent="-285750" algn="l" defTabSz="15557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3500" kern="1200" dirty="0"/>
              </a:p>
              <a:p>
                <a:pPr marL="285750" lvl="1" indent="-285750" algn="l" defTabSz="15557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3500" kern="1200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653167" y="1367211"/>
                <a:ext cx="4840337" cy="1181862"/>
              </a:xfrm>
              <a:prstGeom prst="rect">
                <a:avLst/>
              </a:prstGeom>
            </p:spPr>
            <p:txBody>
              <a:bodyPr wrap="square" lIns="182880" tIns="91440" rIns="182880" bIns="9144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Of IT managers believe effective training is critical to the success </a:t>
                </a:r>
                <a:br>
                  <a:rPr lang="en-US" sz="24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</a:br>
                <a:r>
                  <a:rPr lang="en-US" sz="24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of a project</a:t>
                </a:r>
                <a:endParaRPr lang="en-US" sz="2400" dirty="0">
                  <a:gradFill>
                    <a:gsLst>
                      <a:gs pos="125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0"/>
                  </a:gradFill>
                  <a:latin typeface="Segoe UI Semilight" panose="020B0402040204020203" pitchFamily="34" charset="0"/>
                  <a:cs typeface="Segoe UI Semilight" panose="020B0402040204020203" pitchFamily="34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 rot="16200000">
                <a:off x="509554" y="1322350"/>
                <a:ext cx="1143613" cy="1143613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09555" y="1510974"/>
                <a:ext cx="1143613" cy="752514"/>
              </a:xfrm>
              <a:prstGeom prst="rect">
                <a:avLst/>
              </a:prstGeom>
              <a:noFill/>
            </p:spPr>
            <p:txBody>
              <a:bodyPr wrap="square" lIns="182880" tIns="146304" rIns="182880" bIns="146304" rtlCol="0">
                <a:spAutoFit/>
              </a:bodyPr>
              <a:lstStyle/>
              <a:p>
                <a:pPr algn="ctr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3300" dirty="0" smtClean="0">
                    <a:gradFill>
                      <a:gsLst>
                        <a:gs pos="2917">
                          <a:schemeClr val="bg1"/>
                        </a:gs>
                        <a:gs pos="30000">
                          <a:schemeClr val="bg1"/>
                        </a:gs>
                      </a:gsLst>
                      <a:lin ang="5400000" scaled="0"/>
                    </a:gradFill>
                    <a:latin typeface="+mj-lt"/>
                  </a:rPr>
                  <a:t>80%</a:t>
                </a: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433902" y="4035774"/>
              <a:ext cx="5983955" cy="1362456"/>
              <a:chOff x="509554" y="1214590"/>
              <a:chExt cx="5983955" cy="1362456"/>
            </a:xfrm>
          </p:grpSpPr>
          <p:sp>
            <p:nvSpPr>
              <p:cNvPr id="45" name="Freeform 44"/>
              <p:cNvSpPr/>
              <p:nvPr/>
            </p:nvSpPr>
            <p:spPr>
              <a:xfrm rot="16200000">
                <a:off x="2938758" y="-977705"/>
                <a:ext cx="1362456" cy="5747046"/>
              </a:xfrm>
              <a:custGeom>
                <a:avLst/>
                <a:gdLst>
                  <a:gd name="connsiteX0" fmla="*/ 0 w 1993139"/>
                  <a:gd name="connsiteY0" fmla="*/ 0 h 4311311"/>
                  <a:gd name="connsiteX1" fmla="*/ 1993139 w 1993139"/>
                  <a:gd name="connsiteY1" fmla="*/ 0 h 4311311"/>
                  <a:gd name="connsiteX2" fmla="*/ 1993139 w 1993139"/>
                  <a:gd name="connsiteY2" fmla="*/ 4311311 h 4311311"/>
                  <a:gd name="connsiteX3" fmla="*/ 0 w 1993139"/>
                  <a:gd name="connsiteY3" fmla="*/ 4311311 h 4311311"/>
                  <a:gd name="connsiteX4" fmla="*/ 0 w 1993139"/>
                  <a:gd name="connsiteY4" fmla="*/ 0 h 4311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3139" h="4311311">
                    <a:moveTo>
                      <a:pt x="0" y="0"/>
                    </a:moveTo>
                    <a:lnTo>
                      <a:pt x="1993139" y="0"/>
                    </a:lnTo>
                    <a:lnTo>
                      <a:pt x="1993139" y="4311311"/>
                    </a:lnTo>
                    <a:lnTo>
                      <a:pt x="0" y="43113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20040" tIns="352904" rIns="320040" bIns="320040" numCol="1" spcCol="1270" anchor="t" anchorCtr="0">
                <a:noAutofit/>
              </a:bodyPr>
              <a:lstStyle/>
              <a:p>
                <a:pPr marL="285750" lvl="1" indent="-285750" algn="l" defTabSz="15557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3500" kern="1200"/>
              </a:p>
              <a:p>
                <a:pPr marL="285750" lvl="1" indent="-285750" algn="l" defTabSz="15557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3500" kern="120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653168" y="1367211"/>
                <a:ext cx="4840337" cy="1181862"/>
              </a:xfrm>
              <a:prstGeom prst="rect">
                <a:avLst/>
              </a:prstGeom>
            </p:spPr>
            <p:txBody>
              <a:bodyPr wrap="square" lIns="182880" tIns="91440" rIns="182880" bIns="9144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dirty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Managers believe effective training increases </a:t>
                </a:r>
                <a:r>
                  <a:rPr lang="en-US" sz="24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the chances of </a:t>
                </a:r>
                <a:r>
                  <a:rPr lang="en-US" sz="2400" dirty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a project meeting its deadlines</a:t>
                </a: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 rot="16200000">
                <a:off x="509554" y="1322350"/>
                <a:ext cx="1143613" cy="1143613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09555" y="1510974"/>
                <a:ext cx="1143613" cy="766364"/>
              </a:xfrm>
              <a:prstGeom prst="rect">
                <a:avLst/>
              </a:prstGeom>
              <a:noFill/>
            </p:spPr>
            <p:txBody>
              <a:bodyPr wrap="square" lIns="182880" tIns="146304" rIns="182880" bIns="146304" rtlCol="0">
                <a:spAutoFit/>
              </a:bodyPr>
              <a:lstStyle/>
              <a:p>
                <a:pPr algn="ctr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3300" dirty="0" smtClean="0">
                    <a:gradFill>
                      <a:gsLst>
                        <a:gs pos="2917">
                          <a:schemeClr val="bg1"/>
                        </a:gs>
                        <a:gs pos="30000">
                          <a:schemeClr val="bg1"/>
                        </a:gs>
                      </a:gsLst>
                      <a:lin ang="5400000" scaled="0"/>
                    </a:gradFill>
                    <a:latin typeface="+mj-lt"/>
                  </a:rPr>
                  <a:t>75%</a:t>
                </a: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433902" y="5446366"/>
              <a:ext cx="5983952" cy="1362456"/>
              <a:chOff x="509554" y="1214590"/>
              <a:chExt cx="5983952" cy="1362456"/>
            </a:xfrm>
          </p:grpSpPr>
          <p:sp>
            <p:nvSpPr>
              <p:cNvPr id="50" name="Freeform 49"/>
              <p:cNvSpPr/>
              <p:nvPr/>
            </p:nvSpPr>
            <p:spPr>
              <a:xfrm rot="16200000">
                <a:off x="2938756" y="-977705"/>
                <a:ext cx="1362456" cy="5747045"/>
              </a:xfrm>
              <a:custGeom>
                <a:avLst/>
                <a:gdLst>
                  <a:gd name="connsiteX0" fmla="*/ 0 w 1993139"/>
                  <a:gd name="connsiteY0" fmla="*/ 0 h 4311311"/>
                  <a:gd name="connsiteX1" fmla="*/ 1993139 w 1993139"/>
                  <a:gd name="connsiteY1" fmla="*/ 0 h 4311311"/>
                  <a:gd name="connsiteX2" fmla="*/ 1993139 w 1993139"/>
                  <a:gd name="connsiteY2" fmla="*/ 4311311 h 4311311"/>
                  <a:gd name="connsiteX3" fmla="*/ 0 w 1993139"/>
                  <a:gd name="connsiteY3" fmla="*/ 4311311 h 4311311"/>
                  <a:gd name="connsiteX4" fmla="*/ 0 w 1993139"/>
                  <a:gd name="connsiteY4" fmla="*/ 0 h 4311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3139" h="4311311">
                    <a:moveTo>
                      <a:pt x="0" y="0"/>
                    </a:moveTo>
                    <a:lnTo>
                      <a:pt x="1993139" y="0"/>
                    </a:lnTo>
                    <a:lnTo>
                      <a:pt x="1993139" y="4311311"/>
                    </a:lnTo>
                    <a:lnTo>
                      <a:pt x="0" y="43113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20040" tIns="352904" rIns="320040" bIns="320040" numCol="1" spcCol="1270" anchor="t" anchorCtr="0">
                <a:noAutofit/>
              </a:bodyPr>
              <a:lstStyle/>
              <a:p>
                <a:pPr marL="285750" lvl="1" indent="-285750" algn="l" defTabSz="15557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3500" kern="1200"/>
              </a:p>
              <a:p>
                <a:pPr marL="285750" lvl="1" indent="-285750" algn="l" defTabSz="15557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3500" kern="120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653167" y="1367211"/>
                <a:ext cx="4840337" cy="1181862"/>
              </a:xfrm>
              <a:prstGeom prst="rect">
                <a:avLst/>
              </a:prstGeom>
            </p:spPr>
            <p:txBody>
              <a:bodyPr wrap="square" lIns="182880" tIns="91440" rIns="182880" bIns="9144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dirty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Managers agree staﬀ holding IT </a:t>
                </a:r>
                <a:r>
                  <a:rPr lang="en-US" sz="2400" dirty="0" smtClean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certifications are more valuable</a:t>
                </a:r>
                <a:r>
                  <a:rPr lang="en-US" sz="2400" dirty="0">
                    <a:gradFill>
                      <a:gsLst>
                        <a:gs pos="125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 to the organization</a:t>
                </a: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 rot="16200000">
                <a:off x="509554" y="1322350"/>
                <a:ext cx="1143613" cy="1143613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09555" y="1510974"/>
                <a:ext cx="1143613" cy="752514"/>
              </a:xfrm>
              <a:prstGeom prst="rect">
                <a:avLst/>
              </a:prstGeom>
              <a:noFill/>
            </p:spPr>
            <p:txBody>
              <a:bodyPr wrap="square" lIns="182880" tIns="146304" rIns="182880" bIns="146304" rtlCol="0">
                <a:spAutoFit/>
              </a:bodyPr>
              <a:lstStyle/>
              <a:p>
                <a:pPr algn="ctr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3300" dirty="0" smtClean="0">
                    <a:gradFill>
                      <a:gsLst>
                        <a:gs pos="2917">
                          <a:schemeClr val="bg1"/>
                        </a:gs>
                        <a:gs pos="30000">
                          <a:schemeClr val="bg1"/>
                        </a:gs>
                      </a:gsLst>
                      <a:lin ang="5400000" scaled="0"/>
                    </a:gradFill>
                    <a:latin typeface="+mj-lt"/>
                  </a:rPr>
                  <a:t>58%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466231" y="1185043"/>
            <a:ext cx="4298145" cy="5512696"/>
            <a:chOff x="466231" y="1185043"/>
            <a:chExt cx="4298145" cy="5667242"/>
          </a:xfrm>
        </p:grpSpPr>
        <p:sp>
          <p:nvSpPr>
            <p:cNvPr id="75" name="Rectangle 74"/>
            <p:cNvSpPr/>
            <p:nvPr/>
          </p:nvSpPr>
          <p:spPr bwMode="auto">
            <a:xfrm>
              <a:off x="466231" y="6157832"/>
              <a:ext cx="658368" cy="658368"/>
            </a:xfrm>
            <a:prstGeom prst="rect">
              <a:avLst/>
            </a:prstGeom>
            <a:solidFill>
              <a:schemeClr val="bg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466231" y="3333121"/>
              <a:ext cx="658368" cy="658368"/>
            </a:xfrm>
            <a:prstGeom prst="rect">
              <a:avLst/>
            </a:prstGeom>
            <a:solidFill>
              <a:schemeClr val="bg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466231" y="4039298"/>
              <a:ext cx="658368" cy="658368"/>
            </a:xfrm>
            <a:prstGeom prst="rect">
              <a:avLst/>
            </a:prstGeom>
            <a:solidFill>
              <a:schemeClr val="bg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466231" y="4745475"/>
              <a:ext cx="658368" cy="658368"/>
            </a:xfrm>
            <a:prstGeom prst="rect">
              <a:avLst/>
            </a:prstGeom>
            <a:solidFill>
              <a:schemeClr val="bg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466231" y="5451652"/>
              <a:ext cx="658368" cy="658368"/>
            </a:xfrm>
            <a:prstGeom prst="rect">
              <a:avLst/>
            </a:prstGeom>
            <a:solidFill>
              <a:schemeClr val="bg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63366" y="1331263"/>
              <a:ext cx="457200" cy="457200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66231" y="1214590"/>
              <a:ext cx="658368" cy="658368"/>
              <a:chOff x="466231" y="1214590"/>
              <a:chExt cx="658368" cy="658368"/>
            </a:xfrm>
          </p:grpSpPr>
          <p:sp>
            <p:nvSpPr>
              <p:cNvPr id="74" name="Rectangle 73"/>
              <p:cNvSpPr/>
              <p:nvPr/>
            </p:nvSpPr>
            <p:spPr bwMode="auto">
              <a:xfrm>
                <a:off x="466231" y="1214590"/>
                <a:ext cx="658368" cy="65836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510307" y="1282142"/>
                <a:ext cx="570216" cy="523265"/>
              </a:xfrm>
              <a:custGeom>
                <a:avLst/>
                <a:gdLst>
                  <a:gd name="T0" fmla="*/ 1145 w 2054"/>
                  <a:gd name="T1" fmla="*/ 1181 h 1884"/>
                  <a:gd name="T2" fmla="*/ 1362 w 2054"/>
                  <a:gd name="T3" fmla="*/ 1063 h 1884"/>
                  <a:gd name="T4" fmla="*/ 1362 w 2054"/>
                  <a:gd name="T5" fmla="*/ 823 h 1884"/>
                  <a:gd name="T6" fmla="*/ 1145 w 2054"/>
                  <a:gd name="T7" fmla="*/ 700 h 1884"/>
                  <a:gd name="T8" fmla="*/ 1245 w 2054"/>
                  <a:gd name="T9" fmla="*/ 557 h 1884"/>
                  <a:gd name="T10" fmla="*/ 1047 w 2054"/>
                  <a:gd name="T11" fmla="*/ 385 h 1884"/>
                  <a:gd name="T12" fmla="*/ 816 w 2054"/>
                  <a:gd name="T13" fmla="*/ 283 h 1884"/>
                  <a:gd name="T14" fmla="*/ 585 w 2054"/>
                  <a:gd name="T15" fmla="*/ 257 h 1884"/>
                  <a:gd name="T16" fmla="*/ 446 w 2054"/>
                  <a:gd name="T17" fmla="*/ 481 h 1884"/>
                  <a:gd name="T18" fmla="*/ 216 w 2054"/>
                  <a:gd name="T19" fmla="*/ 441 h 1884"/>
                  <a:gd name="T20" fmla="*/ 128 w 2054"/>
                  <a:gd name="T21" fmla="*/ 579 h 1884"/>
                  <a:gd name="T22" fmla="*/ 24 w 2054"/>
                  <a:gd name="T23" fmla="*/ 809 h 1884"/>
                  <a:gd name="T24" fmla="*/ 0 w 2054"/>
                  <a:gd name="T25" fmla="*/ 1039 h 1884"/>
                  <a:gd name="T26" fmla="*/ 188 w 2054"/>
                  <a:gd name="T27" fmla="*/ 1096 h 1884"/>
                  <a:gd name="T28" fmla="*/ 131 w 2054"/>
                  <a:gd name="T29" fmla="*/ 1305 h 1884"/>
                  <a:gd name="T30" fmla="*/ 300 w 2054"/>
                  <a:gd name="T31" fmla="*/ 1505 h 1884"/>
                  <a:gd name="T32" fmla="*/ 528 w 2054"/>
                  <a:gd name="T33" fmla="*/ 1436 h 1884"/>
                  <a:gd name="T34" fmla="*/ 585 w 2054"/>
                  <a:gd name="T35" fmla="*/ 1626 h 1884"/>
                  <a:gd name="T36" fmla="*/ 841 w 2054"/>
                  <a:gd name="T37" fmla="*/ 1435 h 1884"/>
                  <a:gd name="T38" fmla="*/ 1069 w 2054"/>
                  <a:gd name="T39" fmla="*/ 1505 h 1884"/>
                  <a:gd name="T40" fmla="*/ 1249 w 2054"/>
                  <a:gd name="T41" fmla="*/ 1326 h 1884"/>
                  <a:gd name="T42" fmla="*/ 491 w 2054"/>
                  <a:gd name="T43" fmla="*/ 1135 h 1884"/>
                  <a:gd name="T44" fmla="*/ 685 w 2054"/>
                  <a:gd name="T45" fmla="*/ 668 h 1884"/>
                  <a:gd name="T46" fmla="*/ 878 w 2054"/>
                  <a:gd name="T47" fmla="*/ 1135 h 1884"/>
                  <a:gd name="T48" fmla="*/ 1917 w 2054"/>
                  <a:gd name="T49" fmla="*/ 1178 h 1884"/>
                  <a:gd name="T50" fmla="*/ 1774 w 2054"/>
                  <a:gd name="T51" fmla="*/ 1098 h 1884"/>
                  <a:gd name="T52" fmla="*/ 1611 w 2054"/>
                  <a:gd name="T53" fmla="*/ 1218 h 1884"/>
                  <a:gd name="T54" fmla="*/ 1474 w 2054"/>
                  <a:gd name="T55" fmla="*/ 1113 h 1884"/>
                  <a:gd name="T56" fmla="*/ 1369 w 2054"/>
                  <a:gd name="T57" fmla="*/ 1178 h 1884"/>
                  <a:gd name="T58" fmla="*/ 1232 w 2054"/>
                  <a:gd name="T59" fmla="*/ 1414 h 1884"/>
                  <a:gd name="T60" fmla="*/ 1424 w 2054"/>
                  <a:gd name="T61" fmla="*/ 1653 h 1884"/>
                  <a:gd name="T62" fmla="*/ 1506 w 2054"/>
                  <a:gd name="T63" fmla="*/ 1884 h 1884"/>
                  <a:gd name="T64" fmla="*/ 1643 w 2054"/>
                  <a:gd name="T65" fmla="*/ 1763 h 1884"/>
                  <a:gd name="T66" fmla="*/ 1780 w 2054"/>
                  <a:gd name="T67" fmla="*/ 1884 h 1884"/>
                  <a:gd name="T68" fmla="*/ 1863 w 2054"/>
                  <a:gd name="T69" fmla="*/ 1653 h 1884"/>
                  <a:gd name="T70" fmla="*/ 2054 w 2054"/>
                  <a:gd name="T71" fmla="*/ 1414 h 1884"/>
                  <a:gd name="T72" fmla="*/ 1643 w 2054"/>
                  <a:gd name="T73" fmla="*/ 1626 h 1884"/>
                  <a:gd name="T74" fmla="*/ 1547 w 2054"/>
                  <a:gd name="T75" fmla="*/ 1393 h 1884"/>
                  <a:gd name="T76" fmla="*/ 1780 w 2054"/>
                  <a:gd name="T77" fmla="*/ 1489 h 1884"/>
                  <a:gd name="T78" fmla="*/ 1863 w 2054"/>
                  <a:gd name="T79" fmla="*/ 230 h 1884"/>
                  <a:gd name="T80" fmla="*/ 1780 w 2054"/>
                  <a:gd name="T81" fmla="*/ 0 h 1884"/>
                  <a:gd name="T82" fmla="*/ 1643 w 2054"/>
                  <a:gd name="T83" fmla="*/ 120 h 1884"/>
                  <a:gd name="T84" fmla="*/ 1506 w 2054"/>
                  <a:gd name="T85" fmla="*/ 0 h 1884"/>
                  <a:gd name="T86" fmla="*/ 1374 w 2054"/>
                  <a:gd name="T87" fmla="*/ 75 h 1884"/>
                  <a:gd name="T88" fmla="*/ 1392 w 2054"/>
                  <a:gd name="T89" fmla="*/ 285 h 1884"/>
                  <a:gd name="T90" fmla="*/ 1392 w 2054"/>
                  <a:gd name="T91" fmla="*/ 502 h 1884"/>
                  <a:gd name="T92" fmla="*/ 1374 w 2054"/>
                  <a:gd name="T93" fmla="*/ 712 h 1884"/>
                  <a:gd name="T94" fmla="*/ 1611 w 2054"/>
                  <a:gd name="T95" fmla="*/ 665 h 1884"/>
                  <a:gd name="T96" fmla="*/ 1731 w 2054"/>
                  <a:gd name="T97" fmla="*/ 738 h 1884"/>
                  <a:gd name="T98" fmla="*/ 1917 w 2054"/>
                  <a:gd name="T99" fmla="*/ 705 h 1884"/>
                  <a:gd name="T100" fmla="*/ 2054 w 2054"/>
                  <a:gd name="T101" fmla="*/ 468 h 1884"/>
                  <a:gd name="T102" fmla="*/ 1740 w 2054"/>
                  <a:gd name="T103" fmla="*/ 490 h 1884"/>
                  <a:gd name="T104" fmla="*/ 1506 w 2054"/>
                  <a:gd name="T105" fmla="*/ 394 h 1884"/>
                  <a:gd name="T106" fmla="*/ 1740 w 2054"/>
                  <a:gd name="T107" fmla="*/ 297 h 18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054" h="1884">
                    <a:moveTo>
                      <a:pt x="1249" y="1326"/>
                    </a:moveTo>
                    <a:cubicBezTo>
                      <a:pt x="1249" y="1319"/>
                      <a:pt x="1246" y="1311"/>
                      <a:pt x="1241" y="1304"/>
                    </a:cubicBezTo>
                    <a:cubicBezTo>
                      <a:pt x="1201" y="1256"/>
                      <a:pt x="1169" y="1215"/>
                      <a:pt x="1145" y="1181"/>
                    </a:cubicBezTo>
                    <a:cubicBezTo>
                      <a:pt x="1160" y="1152"/>
                      <a:pt x="1171" y="1125"/>
                      <a:pt x="1179" y="1100"/>
                    </a:cubicBezTo>
                    <a:cubicBezTo>
                      <a:pt x="1345" y="1074"/>
                      <a:pt x="1345" y="1074"/>
                      <a:pt x="1345" y="1074"/>
                    </a:cubicBezTo>
                    <a:cubicBezTo>
                      <a:pt x="1351" y="1073"/>
                      <a:pt x="1357" y="1070"/>
                      <a:pt x="1362" y="1063"/>
                    </a:cubicBezTo>
                    <a:cubicBezTo>
                      <a:pt x="1367" y="1056"/>
                      <a:pt x="1369" y="1049"/>
                      <a:pt x="1369" y="1042"/>
                    </a:cubicBezTo>
                    <a:cubicBezTo>
                      <a:pt x="1369" y="844"/>
                      <a:pt x="1369" y="844"/>
                      <a:pt x="1369" y="844"/>
                    </a:cubicBezTo>
                    <a:cubicBezTo>
                      <a:pt x="1369" y="836"/>
                      <a:pt x="1367" y="829"/>
                      <a:pt x="1362" y="823"/>
                    </a:cubicBezTo>
                    <a:cubicBezTo>
                      <a:pt x="1357" y="817"/>
                      <a:pt x="1351" y="813"/>
                      <a:pt x="1344" y="812"/>
                    </a:cubicBezTo>
                    <a:cubicBezTo>
                      <a:pt x="1181" y="787"/>
                      <a:pt x="1181" y="787"/>
                      <a:pt x="1181" y="787"/>
                    </a:cubicBezTo>
                    <a:cubicBezTo>
                      <a:pt x="1173" y="763"/>
                      <a:pt x="1161" y="734"/>
                      <a:pt x="1145" y="700"/>
                    </a:cubicBezTo>
                    <a:cubicBezTo>
                      <a:pt x="1155" y="684"/>
                      <a:pt x="1171" y="663"/>
                      <a:pt x="1193" y="635"/>
                    </a:cubicBezTo>
                    <a:cubicBezTo>
                      <a:pt x="1214" y="608"/>
                      <a:pt x="1229" y="589"/>
                      <a:pt x="1238" y="578"/>
                    </a:cubicBezTo>
                    <a:cubicBezTo>
                      <a:pt x="1243" y="571"/>
                      <a:pt x="1245" y="564"/>
                      <a:pt x="1245" y="557"/>
                    </a:cubicBezTo>
                    <a:cubicBezTo>
                      <a:pt x="1245" y="538"/>
                      <a:pt x="1194" y="481"/>
                      <a:pt x="1091" y="386"/>
                    </a:cubicBezTo>
                    <a:cubicBezTo>
                      <a:pt x="1084" y="380"/>
                      <a:pt x="1077" y="378"/>
                      <a:pt x="1069" y="378"/>
                    </a:cubicBezTo>
                    <a:cubicBezTo>
                      <a:pt x="1060" y="378"/>
                      <a:pt x="1053" y="380"/>
                      <a:pt x="1047" y="385"/>
                    </a:cubicBezTo>
                    <a:cubicBezTo>
                      <a:pt x="921" y="480"/>
                      <a:pt x="921" y="480"/>
                      <a:pt x="921" y="480"/>
                    </a:cubicBezTo>
                    <a:cubicBezTo>
                      <a:pt x="892" y="465"/>
                      <a:pt x="865" y="454"/>
                      <a:pt x="841" y="447"/>
                    </a:cubicBezTo>
                    <a:cubicBezTo>
                      <a:pt x="816" y="283"/>
                      <a:pt x="816" y="283"/>
                      <a:pt x="816" y="283"/>
                    </a:cubicBezTo>
                    <a:cubicBezTo>
                      <a:pt x="815" y="276"/>
                      <a:pt x="812" y="270"/>
                      <a:pt x="805" y="265"/>
                    </a:cubicBezTo>
                    <a:cubicBezTo>
                      <a:pt x="799" y="259"/>
                      <a:pt x="792" y="257"/>
                      <a:pt x="784" y="257"/>
                    </a:cubicBezTo>
                    <a:cubicBezTo>
                      <a:pt x="585" y="257"/>
                      <a:pt x="585" y="257"/>
                      <a:pt x="585" y="257"/>
                    </a:cubicBezTo>
                    <a:cubicBezTo>
                      <a:pt x="569" y="257"/>
                      <a:pt x="558" y="265"/>
                      <a:pt x="553" y="282"/>
                    </a:cubicBezTo>
                    <a:cubicBezTo>
                      <a:pt x="544" y="315"/>
                      <a:pt x="536" y="370"/>
                      <a:pt x="528" y="447"/>
                    </a:cubicBezTo>
                    <a:cubicBezTo>
                      <a:pt x="498" y="457"/>
                      <a:pt x="470" y="468"/>
                      <a:pt x="446" y="481"/>
                    </a:cubicBezTo>
                    <a:cubicBezTo>
                      <a:pt x="323" y="385"/>
                      <a:pt x="323" y="385"/>
                      <a:pt x="323" y="385"/>
                    </a:cubicBezTo>
                    <a:cubicBezTo>
                      <a:pt x="316" y="380"/>
                      <a:pt x="308" y="378"/>
                      <a:pt x="300" y="378"/>
                    </a:cubicBezTo>
                    <a:cubicBezTo>
                      <a:pt x="287" y="378"/>
                      <a:pt x="259" y="399"/>
                      <a:pt x="216" y="441"/>
                    </a:cubicBezTo>
                    <a:cubicBezTo>
                      <a:pt x="173" y="483"/>
                      <a:pt x="144" y="515"/>
                      <a:pt x="128" y="536"/>
                    </a:cubicBezTo>
                    <a:cubicBezTo>
                      <a:pt x="123" y="542"/>
                      <a:pt x="121" y="549"/>
                      <a:pt x="121" y="557"/>
                    </a:cubicBezTo>
                    <a:cubicBezTo>
                      <a:pt x="121" y="564"/>
                      <a:pt x="123" y="571"/>
                      <a:pt x="128" y="579"/>
                    </a:cubicBezTo>
                    <a:cubicBezTo>
                      <a:pt x="168" y="627"/>
                      <a:pt x="200" y="668"/>
                      <a:pt x="224" y="702"/>
                    </a:cubicBezTo>
                    <a:cubicBezTo>
                      <a:pt x="209" y="731"/>
                      <a:pt x="198" y="758"/>
                      <a:pt x="190" y="783"/>
                    </a:cubicBezTo>
                    <a:cubicBezTo>
                      <a:pt x="24" y="809"/>
                      <a:pt x="24" y="809"/>
                      <a:pt x="24" y="809"/>
                    </a:cubicBezTo>
                    <a:cubicBezTo>
                      <a:pt x="18" y="809"/>
                      <a:pt x="12" y="813"/>
                      <a:pt x="7" y="820"/>
                    </a:cubicBezTo>
                    <a:cubicBezTo>
                      <a:pt x="2" y="827"/>
                      <a:pt x="0" y="834"/>
                      <a:pt x="0" y="841"/>
                    </a:cubicBezTo>
                    <a:cubicBezTo>
                      <a:pt x="0" y="1039"/>
                      <a:pt x="0" y="1039"/>
                      <a:pt x="0" y="1039"/>
                    </a:cubicBezTo>
                    <a:cubicBezTo>
                      <a:pt x="0" y="1047"/>
                      <a:pt x="2" y="1054"/>
                      <a:pt x="7" y="1060"/>
                    </a:cubicBezTo>
                    <a:cubicBezTo>
                      <a:pt x="12" y="1066"/>
                      <a:pt x="18" y="1069"/>
                      <a:pt x="25" y="1070"/>
                    </a:cubicBezTo>
                    <a:cubicBezTo>
                      <a:pt x="188" y="1096"/>
                      <a:pt x="188" y="1096"/>
                      <a:pt x="188" y="1096"/>
                    </a:cubicBezTo>
                    <a:cubicBezTo>
                      <a:pt x="197" y="1123"/>
                      <a:pt x="209" y="1152"/>
                      <a:pt x="225" y="1183"/>
                    </a:cubicBezTo>
                    <a:cubicBezTo>
                      <a:pt x="214" y="1199"/>
                      <a:pt x="197" y="1221"/>
                      <a:pt x="175" y="1249"/>
                    </a:cubicBezTo>
                    <a:cubicBezTo>
                      <a:pt x="153" y="1276"/>
                      <a:pt x="138" y="1295"/>
                      <a:pt x="131" y="1305"/>
                    </a:cubicBezTo>
                    <a:cubicBezTo>
                      <a:pt x="126" y="1312"/>
                      <a:pt x="124" y="1319"/>
                      <a:pt x="124" y="1326"/>
                    </a:cubicBezTo>
                    <a:cubicBezTo>
                      <a:pt x="124" y="1345"/>
                      <a:pt x="175" y="1402"/>
                      <a:pt x="278" y="1497"/>
                    </a:cubicBezTo>
                    <a:cubicBezTo>
                      <a:pt x="285" y="1503"/>
                      <a:pt x="293" y="1505"/>
                      <a:pt x="300" y="1505"/>
                    </a:cubicBezTo>
                    <a:cubicBezTo>
                      <a:pt x="310" y="1505"/>
                      <a:pt x="317" y="1503"/>
                      <a:pt x="322" y="1498"/>
                    </a:cubicBezTo>
                    <a:cubicBezTo>
                      <a:pt x="448" y="1403"/>
                      <a:pt x="448" y="1403"/>
                      <a:pt x="448" y="1403"/>
                    </a:cubicBezTo>
                    <a:cubicBezTo>
                      <a:pt x="477" y="1418"/>
                      <a:pt x="504" y="1429"/>
                      <a:pt x="528" y="1436"/>
                    </a:cubicBezTo>
                    <a:cubicBezTo>
                      <a:pt x="553" y="1600"/>
                      <a:pt x="553" y="1600"/>
                      <a:pt x="553" y="1600"/>
                    </a:cubicBezTo>
                    <a:cubicBezTo>
                      <a:pt x="554" y="1607"/>
                      <a:pt x="557" y="1613"/>
                      <a:pt x="564" y="1618"/>
                    </a:cubicBezTo>
                    <a:cubicBezTo>
                      <a:pt x="570" y="1624"/>
                      <a:pt x="577" y="1626"/>
                      <a:pt x="585" y="1626"/>
                    </a:cubicBezTo>
                    <a:cubicBezTo>
                      <a:pt x="784" y="1626"/>
                      <a:pt x="784" y="1626"/>
                      <a:pt x="784" y="1626"/>
                    </a:cubicBezTo>
                    <a:cubicBezTo>
                      <a:pt x="800" y="1626"/>
                      <a:pt x="811" y="1618"/>
                      <a:pt x="816" y="1601"/>
                    </a:cubicBezTo>
                    <a:cubicBezTo>
                      <a:pt x="825" y="1567"/>
                      <a:pt x="833" y="1512"/>
                      <a:pt x="841" y="1435"/>
                    </a:cubicBezTo>
                    <a:cubicBezTo>
                      <a:pt x="869" y="1426"/>
                      <a:pt x="897" y="1415"/>
                      <a:pt x="923" y="1402"/>
                    </a:cubicBezTo>
                    <a:cubicBezTo>
                      <a:pt x="1046" y="1498"/>
                      <a:pt x="1046" y="1498"/>
                      <a:pt x="1046" y="1498"/>
                    </a:cubicBezTo>
                    <a:cubicBezTo>
                      <a:pt x="1053" y="1503"/>
                      <a:pt x="1061" y="1505"/>
                      <a:pt x="1069" y="1505"/>
                    </a:cubicBezTo>
                    <a:cubicBezTo>
                      <a:pt x="1082" y="1505"/>
                      <a:pt x="1110" y="1484"/>
                      <a:pt x="1153" y="1442"/>
                    </a:cubicBezTo>
                    <a:cubicBezTo>
                      <a:pt x="1195" y="1399"/>
                      <a:pt x="1225" y="1367"/>
                      <a:pt x="1241" y="1346"/>
                    </a:cubicBezTo>
                    <a:cubicBezTo>
                      <a:pt x="1246" y="1341"/>
                      <a:pt x="1249" y="1334"/>
                      <a:pt x="1249" y="1326"/>
                    </a:cubicBezTo>
                    <a:close/>
                    <a:moveTo>
                      <a:pt x="878" y="1135"/>
                    </a:moveTo>
                    <a:cubicBezTo>
                      <a:pt x="825" y="1189"/>
                      <a:pt x="760" y="1215"/>
                      <a:pt x="685" y="1215"/>
                    </a:cubicBezTo>
                    <a:cubicBezTo>
                      <a:pt x="609" y="1215"/>
                      <a:pt x="544" y="1189"/>
                      <a:pt x="491" y="1135"/>
                    </a:cubicBezTo>
                    <a:cubicBezTo>
                      <a:pt x="437" y="1082"/>
                      <a:pt x="411" y="1017"/>
                      <a:pt x="411" y="941"/>
                    </a:cubicBezTo>
                    <a:cubicBezTo>
                      <a:pt x="411" y="866"/>
                      <a:pt x="437" y="801"/>
                      <a:pt x="491" y="748"/>
                    </a:cubicBezTo>
                    <a:cubicBezTo>
                      <a:pt x="544" y="694"/>
                      <a:pt x="609" y="668"/>
                      <a:pt x="685" y="668"/>
                    </a:cubicBezTo>
                    <a:cubicBezTo>
                      <a:pt x="760" y="668"/>
                      <a:pt x="825" y="694"/>
                      <a:pt x="878" y="748"/>
                    </a:cubicBezTo>
                    <a:cubicBezTo>
                      <a:pt x="932" y="801"/>
                      <a:pt x="958" y="866"/>
                      <a:pt x="958" y="941"/>
                    </a:cubicBezTo>
                    <a:cubicBezTo>
                      <a:pt x="958" y="1017"/>
                      <a:pt x="932" y="1082"/>
                      <a:pt x="878" y="1135"/>
                    </a:cubicBezTo>
                    <a:close/>
                    <a:moveTo>
                      <a:pt x="1895" y="1381"/>
                    </a:moveTo>
                    <a:cubicBezTo>
                      <a:pt x="1886" y="1361"/>
                      <a:pt x="1875" y="1342"/>
                      <a:pt x="1863" y="1326"/>
                    </a:cubicBezTo>
                    <a:cubicBezTo>
                      <a:pt x="1899" y="1245"/>
                      <a:pt x="1917" y="1196"/>
                      <a:pt x="1917" y="1178"/>
                    </a:cubicBezTo>
                    <a:cubicBezTo>
                      <a:pt x="1917" y="1175"/>
                      <a:pt x="1916" y="1173"/>
                      <a:pt x="1913" y="1170"/>
                    </a:cubicBezTo>
                    <a:cubicBezTo>
                      <a:pt x="1827" y="1121"/>
                      <a:pt x="1783" y="1096"/>
                      <a:pt x="1780" y="1096"/>
                    </a:cubicBezTo>
                    <a:cubicBezTo>
                      <a:pt x="1774" y="1098"/>
                      <a:pt x="1774" y="1098"/>
                      <a:pt x="1774" y="1098"/>
                    </a:cubicBezTo>
                    <a:cubicBezTo>
                      <a:pt x="1745" y="1127"/>
                      <a:pt x="1712" y="1167"/>
                      <a:pt x="1675" y="1218"/>
                    </a:cubicBezTo>
                    <a:cubicBezTo>
                      <a:pt x="1661" y="1216"/>
                      <a:pt x="1651" y="1215"/>
                      <a:pt x="1643" y="1215"/>
                    </a:cubicBezTo>
                    <a:cubicBezTo>
                      <a:pt x="1636" y="1215"/>
                      <a:pt x="1626" y="1216"/>
                      <a:pt x="1611" y="1218"/>
                    </a:cubicBezTo>
                    <a:cubicBezTo>
                      <a:pt x="1601" y="1203"/>
                      <a:pt x="1583" y="1179"/>
                      <a:pt x="1556" y="1145"/>
                    </a:cubicBezTo>
                    <a:cubicBezTo>
                      <a:pt x="1529" y="1112"/>
                      <a:pt x="1512" y="1096"/>
                      <a:pt x="1506" y="1096"/>
                    </a:cubicBezTo>
                    <a:cubicBezTo>
                      <a:pt x="1505" y="1096"/>
                      <a:pt x="1494" y="1101"/>
                      <a:pt x="1474" y="1113"/>
                    </a:cubicBezTo>
                    <a:cubicBezTo>
                      <a:pt x="1454" y="1124"/>
                      <a:pt x="1433" y="1136"/>
                      <a:pt x="1411" y="1149"/>
                    </a:cubicBezTo>
                    <a:cubicBezTo>
                      <a:pt x="1389" y="1162"/>
                      <a:pt x="1377" y="1169"/>
                      <a:pt x="1374" y="1171"/>
                    </a:cubicBezTo>
                    <a:cubicBezTo>
                      <a:pt x="1371" y="1173"/>
                      <a:pt x="1369" y="1175"/>
                      <a:pt x="1369" y="1178"/>
                    </a:cubicBezTo>
                    <a:cubicBezTo>
                      <a:pt x="1369" y="1196"/>
                      <a:pt x="1388" y="1245"/>
                      <a:pt x="1424" y="1326"/>
                    </a:cubicBezTo>
                    <a:cubicBezTo>
                      <a:pt x="1412" y="1342"/>
                      <a:pt x="1401" y="1361"/>
                      <a:pt x="1392" y="1381"/>
                    </a:cubicBezTo>
                    <a:cubicBezTo>
                      <a:pt x="1286" y="1392"/>
                      <a:pt x="1232" y="1403"/>
                      <a:pt x="1232" y="1414"/>
                    </a:cubicBezTo>
                    <a:cubicBezTo>
                      <a:pt x="1232" y="1564"/>
                      <a:pt x="1232" y="1564"/>
                      <a:pt x="1232" y="1564"/>
                    </a:cubicBezTo>
                    <a:cubicBezTo>
                      <a:pt x="1232" y="1576"/>
                      <a:pt x="1286" y="1587"/>
                      <a:pt x="1392" y="1597"/>
                    </a:cubicBezTo>
                    <a:cubicBezTo>
                      <a:pt x="1400" y="1617"/>
                      <a:pt x="1411" y="1635"/>
                      <a:pt x="1424" y="1653"/>
                    </a:cubicBezTo>
                    <a:cubicBezTo>
                      <a:pt x="1388" y="1734"/>
                      <a:pt x="1369" y="1783"/>
                      <a:pt x="1369" y="1801"/>
                    </a:cubicBezTo>
                    <a:cubicBezTo>
                      <a:pt x="1369" y="1804"/>
                      <a:pt x="1371" y="1806"/>
                      <a:pt x="1374" y="1808"/>
                    </a:cubicBezTo>
                    <a:cubicBezTo>
                      <a:pt x="1461" y="1859"/>
                      <a:pt x="1505" y="1884"/>
                      <a:pt x="1506" y="1884"/>
                    </a:cubicBezTo>
                    <a:cubicBezTo>
                      <a:pt x="1512" y="1884"/>
                      <a:pt x="1529" y="1867"/>
                      <a:pt x="1556" y="1834"/>
                    </a:cubicBezTo>
                    <a:cubicBezTo>
                      <a:pt x="1583" y="1800"/>
                      <a:pt x="1601" y="1776"/>
                      <a:pt x="1611" y="1761"/>
                    </a:cubicBezTo>
                    <a:cubicBezTo>
                      <a:pt x="1626" y="1763"/>
                      <a:pt x="1636" y="1763"/>
                      <a:pt x="1643" y="1763"/>
                    </a:cubicBezTo>
                    <a:cubicBezTo>
                      <a:pt x="1651" y="1763"/>
                      <a:pt x="1661" y="1763"/>
                      <a:pt x="1675" y="1761"/>
                    </a:cubicBezTo>
                    <a:cubicBezTo>
                      <a:pt x="1685" y="1776"/>
                      <a:pt x="1704" y="1800"/>
                      <a:pt x="1731" y="1834"/>
                    </a:cubicBezTo>
                    <a:cubicBezTo>
                      <a:pt x="1758" y="1867"/>
                      <a:pt x="1775" y="1884"/>
                      <a:pt x="1780" y="1884"/>
                    </a:cubicBezTo>
                    <a:cubicBezTo>
                      <a:pt x="1782" y="1884"/>
                      <a:pt x="1826" y="1859"/>
                      <a:pt x="1913" y="1808"/>
                    </a:cubicBezTo>
                    <a:cubicBezTo>
                      <a:pt x="1916" y="1806"/>
                      <a:pt x="1917" y="1804"/>
                      <a:pt x="1917" y="1801"/>
                    </a:cubicBezTo>
                    <a:cubicBezTo>
                      <a:pt x="1917" y="1783"/>
                      <a:pt x="1899" y="1734"/>
                      <a:pt x="1863" y="1653"/>
                    </a:cubicBezTo>
                    <a:cubicBezTo>
                      <a:pt x="1876" y="1635"/>
                      <a:pt x="1886" y="1617"/>
                      <a:pt x="1895" y="1597"/>
                    </a:cubicBezTo>
                    <a:cubicBezTo>
                      <a:pt x="2001" y="1587"/>
                      <a:pt x="2054" y="1576"/>
                      <a:pt x="2054" y="1564"/>
                    </a:cubicBezTo>
                    <a:cubicBezTo>
                      <a:pt x="2054" y="1414"/>
                      <a:pt x="2054" y="1414"/>
                      <a:pt x="2054" y="1414"/>
                    </a:cubicBezTo>
                    <a:cubicBezTo>
                      <a:pt x="2054" y="1403"/>
                      <a:pt x="2001" y="1392"/>
                      <a:pt x="1895" y="1381"/>
                    </a:cubicBezTo>
                    <a:close/>
                    <a:moveTo>
                      <a:pt x="1740" y="1586"/>
                    </a:moveTo>
                    <a:cubicBezTo>
                      <a:pt x="1713" y="1613"/>
                      <a:pt x="1681" y="1626"/>
                      <a:pt x="1643" y="1626"/>
                    </a:cubicBezTo>
                    <a:cubicBezTo>
                      <a:pt x="1606" y="1626"/>
                      <a:pt x="1573" y="1613"/>
                      <a:pt x="1547" y="1586"/>
                    </a:cubicBezTo>
                    <a:cubicBezTo>
                      <a:pt x="1520" y="1559"/>
                      <a:pt x="1506" y="1527"/>
                      <a:pt x="1506" y="1489"/>
                    </a:cubicBezTo>
                    <a:cubicBezTo>
                      <a:pt x="1506" y="1452"/>
                      <a:pt x="1520" y="1420"/>
                      <a:pt x="1547" y="1393"/>
                    </a:cubicBezTo>
                    <a:cubicBezTo>
                      <a:pt x="1574" y="1366"/>
                      <a:pt x="1606" y="1352"/>
                      <a:pt x="1643" y="1352"/>
                    </a:cubicBezTo>
                    <a:cubicBezTo>
                      <a:pt x="1680" y="1352"/>
                      <a:pt x="1713" y="1366"/>
                      <a:pt x="1740" y="1393"/>
                    </a:cubicBezTo>
                    <a:cubicBezTo>
                      <a:pt x="1767" y="1420"/>
                      <a:pt x="1780" y="1452"/>
                      <a:pt x="1780" y="1489"/>
                    </a:cubicBezTo>
                    <a:cubicBezTo>
                      <a:pt x="1780" y="1527"/>
                      <a:pt x="1767" y="1559"/>
                      <a:pt x="1740" y="1586"/>
                    </a:cubicBezTo>
                    <a:close/>
                    <a:moveTo>
                      <a:pt x="1895" y="285"/>
                    </a:moveTo>
                    <a:cubicBezTo>
                      <a:pt x="1886" y="265"/>
                      <a:pt x="1875" y="246"/>
                      <a:pt x="1863" y="230"/>
                    </a:cubicBezTo>
                    <a:cubicBezTo>
                      <a:pt x="1899" y="149"/>
                      <a:pt x="1917" y="100"/>
                      <a:pt x="1917" y="82"/>
                    </a:cubicBezTo>
                    <a:cubicBezTo>
                      <a:pt x="1917" y="79"/>
                      <a:pt x="1916" y="77"/>
                      <a:pt x="1913" y="75"/>
                    </a:cubicBezTo>
                    <a:cubicBezTo>
                      <a:pt x="1827" y="25"/>
                      <a:pt x="1783" y="0"/>
                      <a:pt x="1780" y="0"/>
                    </a:cubicBezTo>
                    <a:cubicBezTo>
                      <a:pt x="1774" y="2"/>
                      <a:pt x="1774" y="2"/>
                      <a:pt x="1774" y="2"/>
                    </a:cubicBezTo>
                    <a:cubicBezTo>
                      <a:pt x="1745" y="31"/>
                      <a:pt x="1712" y="71"/>
                      <a:pt x="1675" y="122"/>
                    </a:cubicBezTo>
                    <a:cubicBezTo>
                      <a:pt x="1661" y="120"/>
                      <a:pt x="1651" y="120"/>
                      <a:pt x="1643" y="120"/>
                    </a:cubicBezTo>
                    <a:cubicBezTo>
                      <a:pt x="1636" y="120"/>
                      <a:pt x="1626" y="120"/>
                      <a:pt x="1611" y="122"/>
                    </a:cubicBezTo>
                    <a:cubicBezTo>
                      <a:pt x="1601" y="107"/>
                      <a:pt x="1583" y="83"/>
                      <a:pt x="1556" y="50"/>
                    </a:cubicBezTo>
                    <a:cubicBezTo>
                      <a:pt x="1529" y="16"/>
                      <a:pt x="1512" y="0"/>
                      <a:pt x="1506" y="0"/>
                    </a:cubicBezTo>
                    <a:cubicBezTo>
                      <a:pt x="1505" y="0"/>
                      <a:pt x="1494" y="5"/>
                      <a:pt x="1474" y="17"/>
                    </a:cubicBezTo>
                    <a:cubicBezTo>
                      <a:pt x="1454" y="28"/>
                      <a:pt x="1433" y="40"/>
                      <a:pt x="1411" y="53"/>
                    </a:cubicBezTo>
                    <a:cubicBezTo>
                      <a:pt x="1389" y="66"/>
                      <a:pt x="1377" y="73"/>
                      <a:pt x="1374" y="75"/>
                    </a:cubicBezTo>
                    <a:cubicBezTo>
                      <a:pt x="1371" y="77"/>
                      <a:pt x="1369" y="79"/>
                      <a:pt x="1369" y="82"/>
                    </a:cubicBezTo>
                    <a:cubicBezTo>
                      <a:pt x="1369" y="100"/>
                      <a:pt x="1388" y="149"/>
                      <a:pt x="1424" y="230"/>
                    </a:cubicBezTo>
                    <a:cubicBezTo>
                      <a:pt x="1412" y="246"/>
                      <a:pt x="1401" y="265"/>
                      <a:pt x="1392" y="285"/>
                    </a:cubicBezTo>
                    <a:cubicBezTo>
                      <a:pt x="1286" y="296"/>
                      <a:pt x="1232" y="307"/>
                      <a:pt x="1232" y="319"/>
                    </a:cubicBezTo>
                    <a:cubicBezTo>
                      <a:pt x="1232" y="468"/>
                      <a:pt x="1232" y="468"/>
                      <a:pt x="1232" y="468"/>
                    </a:cubicBezTo>
                    <a:cubicBezTo>
                      <a:pt x="1232" y="480"/>
                      <a:pt x="1286" y="491"/>
                      <a:pt x="1392" y="502"/>
                    </a:cubicBezTo>
                    <a:cubicBezTo>
                      <a:pt x="1400" y="521"/>
                      <a:pt x="1411" y="539"/>
                      <a:pt x="1424" y="557"/>
                    </a:cubicBezTo>
                    <a:cubicBezTo>
                      <a:pt x="1388" y="638"/>
                      <a:pt x="1369" y="687"/>
                      <a:pt x="1369" y="705"/>
                    </a:cubicBezTo>
                    <a:cubicBezTo>
                      <a:pt x="1369" y="708"/>
                      <a:pt x="1371" y="710"/>
                      <a:pt x="1374" y="712"/>
                    </a:cubicBezTo>
                    <a:cubicBezTo>
                      <a:pt x="1461" y="763"/>
                      <a:pt x="1505" y="788"/>
                      <a:pt x="1506" y="788"/>
                    </a:cubicBezTo>
                    <a:cubicBezTo>
                      <a:pt x="1512" y="788"/>
                      <a:pt x="1529" y="772"/>
                      <a:pt x="1556" y="738"/>
                    </a:cubicBezTo>
                    <a:cubicBezTo>
                      <a:pt x="1583" y="705"/>
                      <a:pt x="1601" y="680"/>
                      <a:pt x="1611" y="665"/>
                    </a:cubicBezTo>
                    <a:cubicBezTo>
                      <a:pt x="1626" y="667"/>
                      <a:pt x="1636" y="668"/>
                      <a:pt x="1643" y="668"/>
                    </a:cubicBezTo>
                    <a:cubicBezTo>
                      <a:pt x="1651" y="668"/>
                      <a:pt x="1661" y="667"/>
                      <a:pt x="1675" y="665"/>
                    </a:cubicBezTo>
                    <a:cubicBezTo>
                      <a:pt x="1685" y="680"/>
                      <a:pt x="1704" y="705"/>
                      <a:pt x="1731" y="738"/>
                    </a:cubicBezTo>
                    <a:cubicBezTo>
                      <a:pt x="1758" y="772"/>
                      <a:pt x="1775" y="788"/>
                      <a:pt x="1780" y="788"/>
                    </a:cubicBezTo>
                    <a:cubicBezTo>
                      <a:pt x="1782" y="788"/>
                      <a:pt x="1826" y="763"/>
                      <a:pt x="1913" y="712"/>
                    </a:cubicBezTo>
                    <a:cubicBezTo>
                      <a:pt x="1916" y="710"/>
                      <a:pt x="1917" y="708"/>
                      <a:pt x="1917" y="705"/>
                    </a:cubicBezTo>
                    <a:cubicBezTo>
                      <a:pt x="1917" y="687"/>
                      <a:pt x="1899" y="638"/>
                      <a:pt x="1863" y="557"/>
                    </a:cubicBezTo>
                    <a:cubicBezTo>
                      <a:pt x="1876" y="539"/>
                      <a:pt x="1886" y="521"/>
                      <a:pt x="1895" y="502"/>
                    </a:cubicBezTo>
                    <a:cubicBezTo>
                      <a:pt x="2001" y="491"/>
                      <a:pt x="2054" y="480"/>
                      <a:pt x="2054" y="468"/>
                    </a:cubicBezTo>
                    <a:cubicBezTo>
                      <a:pt x="2054" y="319"/>
                      <a:pt x="2054" y="319"/>
                      <a:pt x="2054" y="319"/>
                    </a:cubicBezTo>
                    <a:cubicBezTo>
                      <a:pt x="2054" y="307"/>
                      <a:pt x="2001" y="296"/>
                      <a:pt x="1895" y="285"/>
                    </a:cubicBezTo>
                    <a:close/>
                    <a:moveTo>
                      <a:pt x="1740" y="490"/>
                    </a:moveTo>
                    <a:cubicBezTo>
                      <a:pt x="1713" y="517"/>
                      <a:pt x="1681" y="531"/>
                      <a:pt x="1643" y="531"/>
                    </a:cubicBezTo>
                    <a:cubicBezTo>
                      <a:pt x="1606" y="531"/>
                      <a:pt x="1573" y="517"/>
                      <a:pt x="1547" y="490"/>
                    </a:cubicBezTo>
                    <a:cubicBezTo>
                      <a:pt x="1520" y="464"/>
                      <a:pt x="1506" y="431"/>
                      <a:pt x="1506" y="394"/>
                    </a:cubicBezTo>
                    <a:cubicBezTo>
                      <a:pt x="1506" y="356"/>
                      <a:pt x="1520" y="324"/>
                      <a:pt x="1547" y="297"/>
                    </a:cubicBezTo>
                    <a:cubicBezTo>
                      <a:pt x="1574" y="270"/>
                      <a:pt x="1606" y="257"/>
                      <a:pt x="1643" y="257"/>
                    </a:cubicBezTo>
                    <a:cubicBezTo>
                      <a:pt x="1680" y="257"/>
                      <a:pt x="1713" y="270"/>
                      <a:pt x="1740" y="297"/>
                    </a:cubicBezTo>
                    <a:cubicBezTo>
                      <a:pt x="1767" y="324"/>
                      <a:pt x="1780" y="356"/>
                      <a:pt x="1780" y="394"/>
                    </a:cubicBezTo>
                    <a:cubicBezTo>
                      <a:pt x="1780" y="431"/>
                      <a:pt x="1767" y="464"/>
                      <a:pt x="1740" y="490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1189038" y="1185043"/>
              <a:ext cx="1749518" cy="726353"/>
            </a:xfrm>
            <a:prstGeom prst="rect">
              <a:avLst/>
            </a:prstGeom>
          </p:spPr>
          <p:txBody>
            <a:bodyPr wrap="none" lIns="182880" tIns="146304" rIns="182880" bIns="146304">
              <a:spAutoFit/>
            </a:bodyPr>
            <a:lstStyle/>
            <a:p>
              <a:r>
                <a:rPr lang="en-US" sz="2800" dirty="0">
                  <a:gradFill>
                    <a:gsLst>
                      <a:gs pos="1250">
                        <a:schemeClr val="accent1">
                          <a:lumMod val="50000"/>
                        </a:schemeClr>
                      </a:gs>
                      <a:gs pos="100000">
                        <a:schemeClr val="accent1">
                          <a:lumMod val="50000"/>
                        </a:schemeClr>
                      </a:gs>
                    </a:gsLst>
                    <a:lin ang="5400000" scaled="0"/>
                  </a:gradFill>
                  <a:latin typeface="+mj-lt"/>
                </a:rPr>
                <a:t>Efficiency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189038" y="1886774"/>
              <a:ext cx="2119042" cy="726353"/>
            </a:xfrm>
            <a:prstGeom prst="rect">
              <a:avLst/>
            </a:prstGeom>
          </p:spPr>
          <p:txBody>
            <a:bodyPr wrap="none" lIns="182880" tIns="146304" rIns="182880" bIns="146304">
              <a:spAutoFit/>
            </a:bodyPr>
            <a:lstStyle/>
            <a:p>
              <a:r>
                <a:rPr lang="en-US" sz="2800" dirty="0">
                  <a:gradFill>
                    <a:gsLst>
                      <a:gs pos="1250">
                        <a:schemeClr val="accent1">
                          <a:lumMod val="50000"/>
                        </a:schemeClr>
                      </a:gs>
                      <a:gs pos="100000">
                        <a:schemeClr val="accent1">
                          <a:lumMod val="50000"/>
                        </a:schemeClr>
                      </a:gs>
                    </a:gsLst>
                    <a:lin ang="5400000" scaled="0"/>
                  </a:gradFill>
                  <a:latin typeface="+mj-lt"/>
                </a:rPr>
                <a:t>Productivity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189038" y="2592951"/>
              <a:ext cx="2606355" cy="726353"/>
            </a:xfrm>
            <a:prstGeom prst="rect">
              <a:avLst/>
            </a:prstGeom>
          </p:spPr>
          <p:txBody>
            <a:bodyPr wrap="none" lIns="182880" tIns="146304" rIns="182880" bIns="146304">
              <a:spAutoFit/>
            </a:bodyPr>
            <a:lstStyle/>
            <a:p>
              <a:r>
                <a:rPr lang="en-US" sz="2800" dirty="0" smtClean="0">
                  <a:gradFill>
                    <a:gsLst>
                      <a:gs pos="1250">
                        <a:schemeClr val="accent1">
                          <a:lumMod val="50000"/>
                        </a:schemeClr>
                      </a:gs>
                      <a:gs pos="100000">
                        <a:schemeClr val="accent1">
                          <a:lumMod val="50000"/>
                        </a:schemeClr>
                      </a:gs>
                    </a:gsLst>
                    <a:lin ang="5400000" scaled="0"/>
                  </a:gradFill>
                  <a:latin typeface="+mj-lt"/>
                </a:rPr>
                <a:t>Project success</a:t>
              </a:r>
              <a:endParaRPr lang="en-US" sz="2800" dirty="0">
                <a:gradFill>
                  <a:gsLst>
                    <a:gs pos="125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+mj-lt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189038" y="3299128"/>
              <a:ext cx="2587888" cy="726353"/>
            </a:xfrm>
            <a:prstGeom prst="rect">
              <a:avLst/>
            </a:prstGeom>
          </p:spPr>
          <p:txBody>
            <a:bodyPr wrap="none" lIns="182880" tIns="146304" rIns="182880" bIns="146304">
              <a:spAutoFit/>
            </a:bodyPr>
            <a:lstStyle/>
            <a:p>
              <a:r>
                <a:rPr lang="en-US" sz="2800" dirty="0" smtClean="0">
                  <a:gradFill>
                    <a:gsLst>
                      <a:gs pos="1250">
                        <a:schemeClr val="accent1">
                          <a:lumMod val="50000"/>
                        </a:schemeClr>
                      </a:gs>
                      <a:gs pos="100000">
                        <a:schemeClr val="accent1">
                          <a:lumMod val="50000"/>
                        </a:schemeClr>
                      </a:gs>
                    </a:gsLst>
                    <a:lin ang="5400000" scaled="0"/>
                  </a:gradFill>
                  <a:latin typeface="+mj-lt"/>
                </a:rPr>
                <a:t>Less downtime</a:t>
              </a:r>
              <a:endParaRPr lang="en-US" sz="2800" dirty="0">
                <a:gradFill>
                  <a:gsLst>
                    <a:gs pos="125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+mj-lt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189038" y="4005305"/>
              <a:ext cx="2493311" cy="726353"/>
            </a:xfrm>
            <a:prstGeom prst="rect">
              <a:avLst/>
            </a:prstGeom>
          </p:spPr>
          <p:txBody>
            <a:bodyPr wrap="none" lIns="182880" tIns="146304" rIns="182880" bIns="146304">
              <a:spAutoFit/>
            </a:bodyPr>
            <a:lstStyle/>
            <a:p>
              <a:r>
                <a:rPr lang="en-US" sz="2800" dirty="0" smtClean="0">
                  <a:gradFill>
                    <a:gsLst>
                      <a:gs pos="1250">
                        <a:schemeClr val="accent1">
                          <a:lumMod val="50000"/>
                        </a:schemeClr>
                      </a:gs>
                      <a:gs pos="100000">
                        <a:schemeClr val="accent1">
                          <a:lumMod val="50000"/>
                        </a:schemeClr>
                      </a:gs>
                    </a:gsLst>
                    <a:lin ang="5400000" scaled="0"/>
                  </a:gradFill>
                  <a:latin typeface="+mj-lt"/>
                </a:rPr>
                <a:t>Better security</a:t>
              </a:r>
              <a:endParaRPr lang="en-US" sz="2800" dirty="0">
                <a:gradFill>
                  <a:gsLst>
                    <a:gs pos="125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+mj-lt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189038" y="4707036"/>
              <a:ext cx="3071995" cy="726353"/>
            </a:xfrm>
            <a:prstGeom prst="rect">
              <a:avLst/>
            </a:prstGeom>
          </p:spPr>
          <p:txBody>
            <a:bodyPr wrap="none" lIns="182880" tIns="146304" rIns="182880" bIns="146304">
              <a:spAutoFit/>
            </a:bodyPr>
            <a:lstStyle/>
            <a:p>
              <a:r>
                <a:rPr lang="en-US" sz="2800" dirty="0" smtClean="0">
                  <a:gradFill>
                    <a:gsLst>
                      <a:gs pos="1250">
                        <a:schemeClr val="accent1">
                          <a:lumMod val="50000"/>
                        </a:schemeClr>
                      </a:gs>
                      <a:gs pos="100000">
                        <a:schemeClr val="accent1">
                          <a:lumMod val="50000"/>
                        </a:schemeClr>
                      </a:gs>
                    </a:gsLst>
                    <a:lin ang="5400000" scaled="0"/>
                  </a:gradFill>
                  <a:latin typeface="+mj-lt"/>
                </a:rPr>
                <a:t>Better compliance</a:t>
              </a:r>
              <a:endParaRPr lang="en-US" sz="2800" dirty="0">
                <a:gradFill>
                  <a:gsLst>
                    <a:gs pos="125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+mj-lt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189038" y="5417659"/>
              <a:ext cx="3575338" cy="726353"/>
            </a:xfrm>
            <a:prstGeom prst="rect">
              <a:avLst/>
            </a:prstGeom>
          </p:spPr>
          <p:txBody>
            <a:bodyPr wrap="none" lIns="182880" tIns="146304" rIns="182880" bIns="146304">
              <a:spAutoFit/>
            </a:bodyPr>
            <a:lstStyle/>
            <a:p>
              <a:r>
                <a:rPr lang="en-US" sz="2800" dirty="0" smtClean="0">
                  <a:gradFill>
                    <a:gsLst>
                      <a:gs pos="1250">
                        <a:schemeClr val="accent1">
                          <a:lumMod val="50000"/>
                        </a:schemeClr>
                      </a:gs>
                      <a:gs pos="100000">
                        <a:schemeClr val="accent1">
                          <a:lumMod val="50000"/>
                        </a:schemeClr>
                      </a:gs>
                    </a:gsLst>
                    <a:lin ang="5400000" scaled="0"/>
                  </a:gradFill>
                  <a:latin typeface="+mj-lt"/>
                </a:rPr>
                <a:t>Customer satisfaction</a:t>
              </a:r>
              <a:endParaRPr lang="en-US" sz="2800" dirty="0">
                <a:gradFill>
                  <a:gsLst>
                    <a:gs pos="125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+mj-lt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189038" y="6125932"/>
              <a:ext cx="2177519" cy="726353"/>
            </a:xfrm>
            <a:prstGeom prst="rect">
              <a:avLst/>
            </a:prstGeom>
          </p:spPr>
          <p:txBody>
            <a:bodyPr wrap="none" lIns="182880" tIns="146304" rIns="182880" bIns="146304">
              <a:spAutoFit/>
            </a:bodyPr>
            <a:lstStyle/>
            <a:p>
              <a:r>
                <a:rPr lang="en-US" sz="2800" dirty="0" smtClean="0">
                  <a:gradFill>
                    <a:gsLst>
                      <a:gs pos="1250">
                        <a:schemeClr val="accent1">
                          <a:lumMod val="50000"/>
                        </a:schemeClr>
                      </a:gs>
                      <a:gs pos="100000">
                        <a:schemeClr val="accent1">
                          <a:lumMod val="50000"/>
                        </a:schemeClr>
                      </a:gs>
                    </a:gsLst>
                    <a:lin ang="5400000" scaled="0"/>
                  </a:gradFill>
                  <a:latin typeface="+mj-lt"/>
                </a:rPr>
                <a:t>Staff morale</a:t>
              </a:r>
              <a:endParaRPr lang="en-US" sz="2800" dirty="0">
                <a:gradFill>
                  <a:gsLst>
                    <a:gs pos="1250">
                      <a:schemeClr val="accent1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+mj-lt"/>
              </a:endParaRP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466231" y="2626944"/>
              <a:ext cx="658368" cy="658368"/>
              <a:chOff x="466231" y="2626944"/>
              <a:chExt cx="658368" cy="658368"/>
            </a:xfrm>
          </p:grpSpPr>
          <p:sp>
            <p:nvSpPr>
              <p:cNvPr id="77" name="Rectangle 76"/>
              <p:cNvSpPr/>
              <p:nvPr/>
            </p:nvSpPr>
            <p:spPr bwMode="auto">
              <a:xfrm>
                <a:off x="466231" y="2626944"/>
                <a:ext cx="658368" cy="65836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4" name="Freeform 9"/>
              <p:cNvSpPr>
                <a:spLocks noEditPoints="1"/>
              </p:cNvSpPr>
              <p:nvPr/>
            </p:nvSpPr>
            <p:spPr bwMode="auto">
              <a:xfrm>
                <a:off x="512885" y="2692547"/>
                <a:ext cx="565060" cy="527163"/>
              </a:xfrm>
              <a:custGeom>
                <a:avLst/>
                <a:gdLst>
                  <a:gd name="T0" fmla="*/ 1440 w 1966"/>
                  <a:gd name="T1" fmla="*/ 1761 h 1834"/>
                  <a:gd name="T2" fmla="*/ 1037 w 1966"/>
                  <a:gd name="T3" fmla="*/ 1417 h 1834"/>
                  <a:gd name="T4" fmla="*/ 983 w 1966"/>
                  <a:gd name="T5" fmla="*/ 1383 h 1834"/>
                  <a:gd name="T6" fmla="*/ 929 w 1966"/>
                  <a:gd name="T7" fmla="*/ 1417 h 1834"/>
                  <a:gd name="T8" fmla="*/ 526 w 1966"/>
                  <a:gd name="T9" fmla="*/ 1761 h 1834"/>
                  <a:gd name="T10" fmla="*/ 526 w 1966"/>
                  <a:gd name="T11" fmla="*/ 1834 h 1834"/>
                  <a:gd name="T12" fmla="*/ 978 w 1966"/>
                  <a:gd name="T13" fmla="*/ 1834 h 1834"/>
                  <a:gd name="T14" fmla="*/ 983 w 1966"/>
                  <a:gd name="T15" fmla="*/ 1834 h 1834"/>
                  <a:gd name="T16" fmla="*/ 988 w 1966"/>
                  <a:gd name="T17" fmla="*/ 1834 h 1834"/>
                  <a:gd name="T18" fmla="*/ 1440 w 1966"/>
                  <a:gd name="T19" fmla="*/ 1834 h 1834"/>
                  <a:gd name="T20" fmla="*/ 1440 w 1966"/>
                  <a:gd name="T21" fmla="*/ 1761 h 1834"/>
                  <a:gd name="T22" fmla="*/ 1602 w 1966"/>
                  <a:gd name="T23" fmla="*/ 206 h 1834"/>
                  <a:gd name="T24" fmla="*/ 1607 w 1966"/>
                  <a:gd name="T25" fmla="*/ 0 h 1834"/>
                  <a:gd name="T26" fmla="*/ 983 w 1966"/>
                  <a:gd name="T27" fmla="*/ 0 h 1834"/>
                  <a:gd name="T28" fmla="*/ 359 w 1966"/>
                  <a:gd name="T29" fmla="*/ 0 h 1834"/>
                  <a:gd name="T30" fmla="*/ 364 w 1966"/>
                  <a:gd name="T31" fmla="*/ 206 h 1834"/>
                  <a:gd name="T32" fmla="*/ 0 w 1966"/>
                  <a:gd name="T33" fmla="*/ 206 h 1834"/>
                  <a:gd name="T34" fmla="*/ 5 w 1966"/>
                  <a:gd name="T35" fmla="*/ 265 h 1834"/>
                  <a:gd name="T36" fmla="*/ 128 w 1966"/>
                  <a:gd name="T37" fmla="*/ 716 h 1834"/>
                  <a:gd name="T38" fmla="*/ 718 w 1966"/>
                  <a:gd name="T39" fmla="*/ 1201 h 1834"/>
                  <a:gd name="T40" fmla="*/ 983 w 1966"/>
                  <a:gd name="T41" fmla="*/ 1329 h 1834"/>
                  <a:gd name="T42" fmla="*/ 1248 w 1966"/>
                  <a:gd name="T43" fmla="*/ 1201 h 1834"/>
                  <a:gd name="T44" fmla="*/ 1838 w 1966"/>
                  <a:gd name="T45" fmla="*/ 716 h 1834"/>
                  <a:gd name="T46" fmla="*/ 1961 w 1966"/>
                  <a:gd name="T47" fmla="*/ 265 h 1834"/>
                  <a:gd name="T48" fmla="*/ 1966 w 1966"/>
                  <a:gd name="T49" fmla="*/ 206 h 1834"/>
                  <a:gd name="T50" fmla="*/ 1602 w 1966"/>
                  <a:gd name="T51" fmla="*/ 206 h 1834"/>
                  <a:gd name="T52" fmla="*/ 1602 w 1966"/>
                  <a:gd name="T53" fmla="*/ 206 h 1834"/>
                  <a:gd name="T54" fmla="*/ 221 w 1966"/>
                  <a:gd name="T55" fmla="*/ 672 h 1834"/>
                  <a:gd name="T56" fmla="*/ 113 w 1966"/>
                  <a:gd name="T57" fmla="*/ 314 h 1834"/>
                  <a:gd name="T58" fmla="*/ 374 w 1966"/>
                  <a:gd name="T59" fmla="*/ 314 h 1834"/>
                  <a:gd name="T60" fmla="*/ 610 w 1966"/>
                  <a:gd name="T61" fmla="*/ 1064 h 1834"/>
                  <a:gd name="T62" fmla="*/ 221 w 1966"/>
                  <a:gd name="T63" fmla="*/ 672 h 1834"/>
                  <a:gd name="T64" fmla="*/ 1121 w 1966"/>
                  <a:gd name="T65" fmla="*/ 657 h 1834"/>
                  <a:gd name="T66" fmla="*/ 1184 w 1966"/>
                  <a:gd name="T67" fmla="*/ 892 h 1834"/>
                  <a:gd name="T68" fmla="*/ 988 w 1966"/>
                  <a:gd name="T69" fmla="*/ 750 h 1834"/>
                  <a:gd name="T70" fmla="*/ 791 w 1966"/>
                  <a:gd name="T71" fmla="*/ 892 h 1834"/>
                  <a:gd name="T72" fmla="*/ 855 w 1966"/>
                  <a:gd name="T73" fmla="*/ 662 h 1834"/>
                  <a:gd name="T74" fmla="*/ 673 w 1966"/>
                  <a:gd name="T75" fmla="*/ 520 h 1834"/>
                  <a:gd name="T76" fmla="*/ 904 w 1966"/>
                  <a:gd name="T77" fmla="*/ 510 h 1834"/>
                  <a:gd name="T78" fmla="*/ 988 w 1966"/>
                  <a:gd name="T79" fmla="*/ 289 h 1834"/>
                  <a:gd name="T80" fmla="*/ 1076 w 1966"/>
                  <a:gd name="T81" fmla="*/ 510 h 1834"/>
                  <a:gd name="T82" fmla="*/ 1307 w 1966"/>
                  <a:gd name="T83" fmla="*/ 520 h 1834"/>
                  <a:gd name="T84" fmla="*/ 1121 w 1966"/>
                  <a:gd name="T85" fmla="*/ 657 h 1834"/>
                  <a:gd name="T86" fmla="*/ 1121 w 1966"/>
                  <a:gd name="T87" fmla="*/ 657 h 1834"/>
                  <a:gd name="T88" fmla="*/ 1745 w 1966"/>
                  <a:gd name="T89" fmla="*/ 672 h 1834"/>
                  <a:gd name="T90" fmla="*/ 1356 w 1966"/>
                  <a:gd name="T91" fmla="*/ 1064 h 1834"/>
                  <a:gd name="T92" fmla="*/ 1592 w 1966"/>
                  <a:gd name="T93" fmla="*/ 314 h 1834"/>
                  <a:gd name="T94" fmla="*/ 1853 w 1966"/>
                  <a:gd name="T95" fmla="*/ 314 h 1834"/>
                  <a:gd name="T96" fmla="*/ 1745 w 1966"/>
                  <a:gd name="T97" fmla="*/ 672 h 1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66" h="1834">
                    <a:moveTo>
                      <a:pt x="1440" y="1761"/>
                    </a:moveTo>
                    <a:cubicBezTo>
                      <a:pt x="1307" y="1761"/>
                      <a:pt x="1037" y="1530"/>
                      <a:pt x="1037" y="1417"/>
                    </a:cubicBezTo>
                    <a:cubicBezTo>
                      <a:pt x="1037" y="1393"/>
                      <a:pt x="1008" y="1378"/>
                      <a:pt x="983" y="1383"/>
                    </a:cubicBezTo>
                    <a:cubicBezTo>
                      <a:pt x="958" y="1378"/>
                      <a:pt x="929" y="1393"/>
                      <a:pt x="929" y="1417"/>
                    </a:cubicBezTo>
                    <a:cubicBezTo>
                      <a:pt x="929" y="1530"/>
                      <a:pt x="659" y="1761"/>
                      <a:pt x="526" y="1761"/>
                    </a:cubicBezTo>
                    <a:cubicBezTo>
                      <a:pt x="457" y="1761"/>
                      <a:pt x="457" y="1834"/>
                      <a:pt x="526" y="1834"/>
                    </a:cubicBezTo>
                    <a:cubicBezTo>
                      <a:pt x="678" y="1834"/>
                      <a:pt x="831" y="1834"/>
                      <a:pt x="978" y="1834"/>
                    </a:cubicBezTo>
                    <a:cubicBezTo>
                      <a:pt x="983" y="1834"/>
                      <a:pt x="983" y="1834"/>
                      <a:pt x="983" y="1834"/>
                    </a:cubicBezTo>
                    <a:cubicBezTo>
                      <a:pt x="983" y="1834"/>
                      <a:pt x="983" y="1834"/>
                      <a:pt x="988" y="1834"/>
                    </a:cubicBezTo>
                    <a:cubicBezTo>
                      <a:pt x="1135" y="1834"/>
                      <a:pt x="1288" y="1834"/>
                      <a:pt x="1440" y="1834"/>
                    </a:cubicBezTo>
                    <a:cubicBezTo>
                      <a:pt x="1509" y="1834"/>
                      <a:pt x="1509" y="1761"/>
                      <a:pt x="1440" y="1761"/>
                    </a:cubicBezTo>
                    <a:close/>
                    <a:moveTo>
                      <a:pt x="1602" y="206"/>
                    </a:moveTo>
                    <a:cubicBezTo>
                      <a:pt x="1607" y="137"/>
                      <a:pt x="1607" y="68"/>
                      <a:pt x="1607" y="0"/>
                    </a:cubicBezTo>
                    <a:cubicBezTo>
                      <a:pt x="983" y="0"/>
                      <a:pt x="983" y="0"/>
                      <a:pt x="983" y="0"/>
                    </a:cubicBezTo>
                    <a:cubicBezTo>
                      <a:pt x="359" y="0"/>
                      <a:pt x="359" y="0"/>
                      <a:pt x="359" y="0"/>
                    </a:cubicBezTo>
                    <a:cubicBezTo>
                      <a:pt x="359" y="68"/>
                      <a:pt x="359" y="137"/>
                      <a:pt x="364" y="206"/>
                    </a:cubicBezTo>
                    <a:cubicBezTo>
                      <a:pt x="0" y="206"/>
                      <a:pt x="0" y="206"/>
                      <a:pt x="0" y="206"/>
                    </a:cubicBezTo>
                    <a:cubicBezTo>
                      <a:pt x="5" y="265"/>
                      <a:pt x="5" y="265"/>
                      <a:pt x="5" y="265"/>
                    </a:cubicBezTo>
                    <a:cubicBezTo>
                      <a:pt x="5" y="274"/>
                      <a:pt x="25" y="490"/>
                      <a:pt x="128" y="716"/>
                    </a:cubicBezTo>
                    <a:cubicBezTo>
                      <a:pt x="256" y="995"/>
                      <a:pt x="457" y="1162"/>
                      <a:pt x="718" y="1201"/>
                    </a:cubicBezTo>
                    <a:cubicBezTo>
                      <a:pt x="801" y="1285"/>
                      <a:pt x="890" y="1329"/>
                      <a:pt x="983" y="1329"/>
                    </a:cubicBezTo>
                    <a:cubicBezTo>
                      <a:pt x="1076" y="1329"/>
                      <a:pt x="1165" y="1285"/>
                      <a:pt x="1248" y="1201"/>
                    </a:cubicBezTo>
                    <a:cubicBezTo>
                      <a:pt x="1509" y="1162"/>
                      <a:pt x="1710" y="995"/>
                      <a:pt x="1838" y="716"/>
                    </a:cubicBezTo>
                    <a:cubicBezTo>
                      <a:pt x="1941" y="490"/>
                      <a:pt x="1961" y="274"/>
                      <a:pt x="1961" y="265"/>
                    </a:cubicBezTo>
                    <a:cubicBezTo>
                      <a:pt x="1966" y="206"/>
                      <a:pt x="1966" y="206"/>
                      <a:pt x="1966" y="206"/>
                    </a:cubicBezTo>
                    <a:cubicBezTo>
                      <a:pt x="1602" y="206"/>
                      <a:pt x="1602" y="206"/>
                      <a:pt x="1602" y="206"/>
                    </a:cubicBezTo>
                    <a:cubicBezTo>
                      <a:pt x="1602" y="206"/>
                      <a:pt x="1602" y="206"/>
                      <a:pt x="1602" y="206"/>
                    </a:cubicBezTo>
                    <a:close/>
                    <a:moveTo>
                      <a:pt x="221" y="672"/>
                    </a:moveTo>
                    <a:cubicBezTo>
                      <a:pt x="157" y="529"/>
                      <a:pt x="128" y="387"/>
                      <a:pt x="113" y="314"/>
                    </a:cubicBezTo>
                    <a:cubicBezTo>
                      <a:pt x="374" y="314"/>
                      <a:pt x="374" y="314"/>
                      <a:pt x="374" y="314"/>
                    </a:cubicBezTo>
                    <a:cubicBezTo>
                      <a:pt x="408" y="618"/>
                      <a:pt x="497" y="883"/>
                      <a:pt x="610" y="1064"/>
                    </a:cubicBezTo>
                    <a:cubicBezTo>
                      <a:pt x="442" y="1000"/>
                      <a:pt x="315" y="873"/>
                      <a:pt x="221" y="672"/>
                    </a:cubicBezTo>
                    <a:close/>
                    <a:moveTo>
                      <a:pt x="1121" y="657"/>
                    </a:moveTo>
                    <a:cubicBezTo>
                      <a:pt x="1184" y="892"/>
                      <a:pt x="1184" y="892"/>
                      <a:pt x="1184" y="892"/>
                    </a:cubicBezTo>
                    <a:cubicBezTo>
                      <a:pt x="988" y="750"/>
                      <a:pt x="988" y="750"/>
                      <a:pt x="988" y="750"/>
                    </a:cubicBezTo>
                    <a:cubicBezTo>
                      <a:pt x="791" y="892"/>
                      <a:pt x="791" y="892"/>
                      <a:pt x="791" y="892"/>
                    </a:cubicBezTo>
                    <a:cubicBezTo>
                      <a:pt x="855" y="662"/>
                      <a:pt x="855" y="662"/>
                      <a:pt x="855" y="662"/>
                    </a:cubicBezTo>
                    <a:cubicBezTo>
                      <a:pt x="673" y="520"/>
                      <a:pt x="673" y="520"/>
                      <a:pt x="673" y="520"/>
                    </a:cubicBezTo>
                    <a:cubicBezTo>
                      <a:pt x="904" y="510"/>
                      <a:pt x="904" y="510"/>
                      <a:pt x="904" y="510"/>
                    </a:cubicBezTo>
                    <a:cubicBezTo>
                      <a:pt x="988" y="289"/>
                      <a:pt x="988" y="289"/>
                      <a:pt x="988" y="289"/>
                    </a:cubicBezTo>
                    <a:cubicBezTo>
                      <a:pt x="1076" y="510"/>
                      <a:pt x="1076" y="510"/>
                      <a:pt x="1076" y="510"/>
                    </a:cubicBezTo>
                    <a:cubicBezTo>
                      <a:pt x="1307" y="520"/>
                      <a:pt x="1307" y="520"/>
                      <a:pt x="1307" y="520"/>
                    </a:cubicBezTo>
                    <a:cubicBezTo>
                      <a:pt x="1121" y="657"/>
                      <a:pt x="1121" y="657"/>
                      <a:pt x="1121" y="657"/>
                    </a:cubicBezTo>
                    <a:cubicBezTo>
                      <a:pt x="1121" y="657"/>
                      <a:pt x="1121" y="657"/>
                      <a:pt x="1121" y="657"/>
                    </a:cubicBezTo>
                    <a:close/>
                    <a:moveTo>
                      <a:pt x="1745" y="672"/>
                    </a:moveTo>
                    <a:cubicBezTo>
                      <a:pt x="1651" y="873"/>
                      <a:pt x="1524" y="1000"/>
                      <a:pt x="1356" y="1064"/>
                    </a:cubicBezTo>
                    <a:cubicBezTo>
                      <a:pt x="1469" y="883"/>
                      <a:pt x="1558" y="618"/>
                      <a:pt x="1592" y="314"/>
                    </a:cubicBezTo>
                    <a:cubicBezTo>
                      <a:pt x="1853" y="314"/>
                      <a:pt x="1853" y="314"/>
                      <a:pt x="1853" y="314"/>
                    </a:cubicBezTo>
                    <a:cubicBezTo>
                      <a:pt x="1838" y="387"/>
                      <a:pt x="1809" y="529"/>
                      <a:pt x="1745" y="672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466231" y="1920767"/>
              <a:ext cx="658368" cy="658368"/>
              <a:chOff x="466231" y="1920767"/>
              <a:chExt cx="658368" cy="658368"/>
            </a:xfrm>
          </p:grpSpPr>
          <p:sp>
            <p:nvSpPr>
              <p:cNvPr id="76" name="Rectangle 75"/>
              <p:cNvSpPr/>
              <p:nvPr/>
            </p:nvSpPr>
            <p:spPr bwMode="auto">
              <a:xfrm>
                <a:off x="466231" y="1920767"/>
                <a:ext cx="658368" cy="65836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8" name="Freeform 13"/>
              <p:cNvSpPr>
                <a:spLocks noEditPoints="1"/>
              </p:cNvSpPr>
              <p:nvPr/>
            </p:nvSpPr>
            <p:spPr bwMode="auto">
              <a:xfrm>
                <a:off x="508107" y="2022658"/>
                <a:ext cx="574616" cy="454586"/>
              </a:xfrm>
              <a:custGeom>
                <a:avLst/>
                <a:gdLst>
                  <a:gd name="T0" fmla="*/ 234 w 1464"/>
                  <a:gd name="T1" fmla="*/ 815 h 1158"/>
                  <a:gd name="T2" fmla="*/ 206 w 1464"/>
                  <a:gd name="T3" fmla="*/ 1158 h 1158"/>
                  <a:gd name="T4" fmla="*/ 33 w 1464"/>
                  <a:gd name="T5" fmla="*/ 1131 h 1158"/>
                  <a:gd name="T6" fmla="*/ 89 w 1464"/>
                  <a:gd name="T7" fmla="*/ 876 h 1158"/>
                  <a:gd name="T8" fmla="*/ 183 w 1464"/>
                  <a:gd name="T9" fmla="*/ 876 h 1158"/>
                  <a:gd name="T10" fmla="*/ 323 w 1464"/>
                  <a:gd name="T11" fmla="*/ 1158 h 1158"/>
                  <a:gd name="T12" fmla="*/ 495 w 1464"/>
                  <a:gd name="T13" fmla="*/ 1131 h 1158"/>
                  <a:gd name="T14" fmla="*/ 295 w 1464"/>
                  <a:gd name="T15" fmla="*/ 748 h 1158"/>
                  <a:gd name="T16" fmla="*/ 295 w 1464"/>
                  <a:gd name="T17" fmla="*/ 1131 h 1158"/>
                  <a:gd name="T18" fmla="*/ 584 w 1464"/>
                  <a:gd name="T19" fmla="*/ 1158 h 1158"/>
                  <a:gd name="T20" fmla="*/ 757 w 1464"/>
                  <a:gd name="T21" fmla="*/ 1131 h 1158"/>
                  <a:gd name="T22" fmla="*/ 557 w 1464"/>
                  <a:gd name="T23" fmla="*/ 493 h 1158"/>
                  <a:gd name="T24" fmla="*/ 557 w 1464"/>
                  <a:gd name="T25" fmla="*/ 1131 h 1158"/>
                  <a:gd name="T26" fmla="*/ 863 w 1464"/>
                  <a:gd name="T27" fmla="*/ 676 h 1158"/>
                  <a:gd name="T28" fmla="*/ 813 w 1464"/>
                  <a:gd name="T29" fmla="*/ 1131 h 1158"/>
                  <a:gd name="T30" fmla="*/ 991 w 1464"/>
                  <a:gd name="T31" fmla="*/ 1158 h 1158"/>
                  <a:gd name="T32" fmla="*/ 1013 w 1464"/>
                  <a:gd name="T33" fmla="*/ 610 h 1158"/>
                  <a:gd name="T34" fmla="*/ 902 w 1464"/>
                  <a:gd name="T35" fmla="*/ 687 h 1158"/>
                  <a:gd name="T36" fmla="*/ 1074 w 1464"/>
                  <a:gd name="T37" fmla="*/ 1131 h 1158"/>
                  <a:gd name="T38" fmla="*/ 1247 w 1464"/>
                  <a:gd name="T39" fmla="*/ 1158 h 1158"/>
                  <a:gd name="T40" fmla="*/ 1275 w 1464"/>
                  <a:gd name="T41" fmla="*/ 366 h 1158"/>
                  <a:gd name="T42" fmla="*/ 1074 w 1464"/>
                  <a:gd name="T43" fmla="*/ 549 h 1158"/>
                  <a:gd name="T44" fmla="*/ 1442 w 1464"/>
                  <a:gd name="T45" fmla="*/ 0 h 1158"/>
                  <a:gd name="T46" fmla="*/ 1024 w 1464"/>
                  <a:gd name="T47" fmla="*/ 33 h 1158"/>
                  <a:gd name="T48" fmla="*/ 1130 w 1464"/>
                  <a:gd name="T49" fmla="*/ 166 h 1158"/>
                  <a:gd name="T50" fmla="*/ 935 w 1464"/>
                  <a:gd name="T51" fmla="*/ 410 h 1158"/>
                  <a:gd name="T52" fmla="*/ 896 w 1464"/>
                  <a:gd name="T53" fmla="*/ 416 h 1158"/>
                  <a:gd name="T54" fmla="*/ 540 w 1464"/>
                  <a:gd name="T55" fmla="*/ 94 h 1158"/>
                  <a:gd name="T56" fmla="*/ 11 w 1464"/>
                  <a:gd name="T57" fmla="*/ 704 h 1158"/>
                  <a:gd name="T58" fmla="*/ 117 w 1464"/>
                  <a:gd name="T59" fmla="*/ 848 h 1158"/>
                  <a:gd name="T60" fmla="*/ 156 w 1464"/>
                  <a:gd name="T61" fmla="*/ 848 h 1158"/>
                  <a:gd name="T62" fmla="*/ 534 w 1464"/>
                  <a:gd name="T63" fmla="*/ 443 h 1158"/>
                  <a:gd name="T64" fmla="*/ 885 w 1464"/>
                  <a:gd name="T65" fmla="*/ 649 h 1158"/>
                  <a:gd name="T66" fmla="*/ 930 w 1464"/>
                  <a:gd name="T67" fmla="*/ 643 h 1158"/>
                  <a:gd name="T68" fmla="*/ 1269 w 1464"/>
                  <a:gd name="T69" fmla="*/ 321 h 1158"/>
                  <a:gd name="T70" fmla="*/ 1420 w 1464"/>
                  <a:gd name="T71" fmla="*/ 460 h 1158"/>
                  <a:gd name="T72" fmla="*/ 1442 w 1464"/>
                  <a:gd name="T73" fmla="*/ 449 h 1158"/>
                  <a:gd name="T74" fmla="*/ 1442 w 1464"/>
                  <a:gd name="T75" fmla="*/ 0 h 1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64" h="1158">
                    <a:moveTo>
                      <a:pt x="183" y="876"/>
                    </a:moveTo>
                    <a:cubicBezTo>
                      <a:pt x="234" y="815"/>
                      <a:pt x="234" y="815"/>
                      <a:pt x="234" y="815"/>
                    </a:cubicBezTo>
                    <a:cubicBezTo>
                      <a:pt x="234" y="1131"/>
                      <a:pt x="234" y="1131"/>
                      <a:pt x="234" y="1131"/>
                    </a:cubicBezTo>
                    <a:cubicBezTo>
                      <a:pt x="234" y="1147"/>
                      <a:pt x="222" y="1158"/>
                      <a:pt x="206" y="1158"/>
                    </a:cubicBezTo>
                    <a:cubicBezTo>
                      <a:pt x="61" y="1158"/>
                      <a:pt x="61" y="1158"/>
                      <a:pt x="61" y="1158"/>
                    </a:cubicBezTo>
                    <a:cubicBezTo>
                      <a:pt x="50" y="1158"/>
                      <a:pt x="33" y="1147"/>
                      <a:pt x="33" y="1131"/>
                    </a:cubicBezTo>
                    <a:cubicBezTo>
                      <a:pt x="33" y="820"/>
                      <a:pt x="33" y="820"/>
                      <a:pt x="33" y="820"/>
                    </a:cubicBezTo>
                    <a:cubicBezTo>
                      <a:pt x="89" y="876"/>
                      <a:pt x="89" y="876"/>
                      <a:pt x="89" y="876"/>
                    </a:cubicBezTo>
                    <a:cubicBezTo>
                      <a:pt x="100" y="887"/>
                      <a:pt x="117" y="898"/>
                      <a:pt x="133" y="898"/>
                    </a:cubicBezTo>
                    <a:cubicBezTo>
                      <a:pt x="150" y="898"/>
                      <a:pt x="172" y="887"/>
                      <a:pt x="183" y="876"/>
                    </a:cubicBezTo>
                    <a:close/>
                    <a:moveTo>
                      <a:pt x="295" y="1131"/>
                    </a:moveTo>
                    <a:cubicBezTo>
                      <a:pt x="295" y="1147"/>
                      <a:pt x="306" y="1158"/>
                      <a:pt x="323" y="1158"/>
                    </a:cubicBezTo>
                    <a:cubicBezTo>
                      <a:pt x="467" y="1158"/>
                      <a:pt x="467" y="1158"/>
                      <a:pt x="467" y="1158"/>
                    </a:cubicBezTo>
                    <a:cubicBezTo>
                      <a:pt x="484" y="1158"/>
                      <a:pt x="495" y="1147"/>
                      <a:pt x="495" y="1131"/>
                    </a:cubicBezTo>
                    <a:cubicBezTo>
                      <a:pt x="495" y="527"/>
                      <a:pt x="495" y="527"/>
                      <a:pt x="495" y="527"/>
                    </a:cubicBezTo>
                    <a:cubicBezTo>
                      <a:pt x="295" y="748"/>
                      <a:pt x="295" y="748"/>
                      <a:pt x="295" y="748"/>
                    </a:cubicBezTo>
                    <a:cubicBezTo>
                      <a:pt x="295" y="1131"/>
                      <a:pt x="295" y="1131"/>
                      <a:pt x="295" y="1131"/>
                    </a:cubicBezTo>
                    <a:cubicBezTo>
                      <a:pt x="295" y="1131"/>
                      <a:pt x="295" y="1131"/>
                      <a:pt x="295" y="1131"/>
                    </a:cubicBezTo>
                    <a:close/>
                    <a:moveTo>
                      <a:pt x="557" y="1131"/>
                    </a:moveTo>
                    <a:cubicBezTo>
                      <a:pt x="557" y="1147"/>
                      <a:pt x="568" y="1158"/>
                      <a:pt x="584" y="1158"/>
                    </a:cubicBezTo>
                    <a:cubicBezTo>
                      <a:pt x="729" y="1158"/>
                      <a:pt x="729" y="1158"/>
                      <a:pt x="729" y="1158"/>
                    </a:cubicBezTo>
                    <a:cubicBezTo>
                      <a:pt x="746" y="1158"/>
                      <a:pt x="757" y="1147"/>
                      <a:pt x="757" y="1131"/>
                    </a:cubicBezTo>
                    <a:cubicBezTo>
                      <a:pt x="757" y="615"/>
                      <a:pt x="757" y="615"/>
                      <a:pt x="757" y="615"/>
                    </a:cubicBezTo>
                    <a:cubicBezTo>
                      <a:pt x="557" y="493"/>
                      <a:pt x="557" y="493"/>
                      <a:pt x="557" y="493"/>
                    </a:cubicBezTo>
                    <a:cubicBezTo>
                      <a:pt x="557" y="1131"/>
                      <a:pt x="557" y="1131"/>
                      <a:pt x="557" y="1131"/>
                    </a:cubicBezTo>
                    <a:cubicBezTo>
                      <a:pt x="557" y="1131"/>
                      <a:pt x="557" y="1131"/>
                      <a:pt x="557" y="1131"/>
                    </a:cubicBezTo>
                    <a:close/>
                    <a:moveTo>
                      <a:pt x="902" y="687"/>
                    </a:moveTo>
                    <a:cubicBezTo>
                      <a:pt x="891" y="687"/>
                      <a:pt x="874" y="687"/>
                      <a:pt x="863" y="676"/>
                    </a:cubicBezTo>
                    <a:cubicBezTo>
                      <a:pt x="813" y="649"/>
                      <a:pt x="813" y="649"/>
                      <a:pt x="813" y="649"/>
                    </a:cubicBezTo>
                    <a:cubicBezTo>
                      <a:pt x="813" y="1131"/>
                      <a:pt x="813" y="1131"/>
                      <a:pt x="813" y="1131"/>
                    </a:cubicBezTo>
                    <a:cubicBezTo>
                      <a:pt x="813" y="1147"/>
                      <a:pt x="829" y="1158"/>
                      <a:pt x="841" y="1158"/>
                    </a:cubicBezTo>
                    <a:cubicBezTo>
                      <a:pt x="991" y="1158"/>
                      <a:pt x="991" y="1158"/>
                      <a:pt x="991" y="1158"/>
                    </a:cubicBezTo>
                    <a:cubicBezTo>
                      <a:pt x="1002" y="1158"/>
                      <a:pt x="1013" y="1147"/>
                      <a:pt x="1013" y="1131"/>
                    </a:cubicBezTo>
                    <a:cubicBezTo>
                      <a:pt x="1013" y="610"/>
                      <a:pt x="1013" y="610"/>
                      <a:pt x="1013" y="610"/>
                    </a:cubicBezTo>
                    <a:cubicBezTo>
                      <a:pt x="958" y="671"/>
                      <a:pt x="958" y="671"/>
                      <a:pt x="958" y="671"/>
                    </a:cubicBezTo>
                    <a:cubicBezTo>
                      <a:pt x="941" y="682"/>
                      <a:pt x="924" y="687"/>
                      <a:pt x="902" y="687"/>
                    </a:cubicBezTo>
                    <a:close/>
                    <a:moveTo>
                      <a:pt x="1074" y="549"/>
                    </a:moveTo>
                    <a:cubicBezTo>
                      <a:pt x="1074" y="1131"/>
                      <a:pt x="1074" y="1131"/>
                      <a:pt x="1074" y="1131"/>
                    </a:cubicBezTo>
                    <a:cubicBezTo>
                      <a:pt x="1074" y="1147"/>
                      <a:pt x="1086" y="1158"/>
                      <a:pt x="1102" y="1158"/>
                    </a:cubicBezTo>
                    <a:cubicBezTo>
                      <a:pt x="1247" y="1158"/>
                      <a:pt x="1247" y="1158"/>
                      <a:pt x="1247" y="1158"/>
                    </a:cubicBezTo>
                    <a:cubicBezTo>
                      <a:pt x="1264" y="1158"/>
                      <a:pt x="1275" y="1147"/>
                      <a:pt x="1275" y="1131"/>
                    </a:cubicBezTo>
                    <a:cubicBezTo>
                      <a:pt x="1275" y="366"/>
                      <a:pt x="1275" y="366"/>
                      <a:pt x="1275" y="366"/>
                    </a:cubicBezTo>
                    <a:cubicBezTo>
                      <a:pt x="1269" y="360"/>
                      <a:pt x="1269" y="360"/>
                      <a:pt x="1269" y="360"/>
                    </a:cubicBezTo>
                    <a:cubicBezTo>
                      <a:pt x="1074" y="549"/>
                      <a:pt x="1074" y="549"/>
                      <a:pt x="1074" y="549"/>
                    </a:cubicBezTo>
                    <a:cubicBezTo>
                      <a:pt x="1074" y="549"/>
                      <a:pt x="1074" y="549"/>
                      <a:pt x="1074" y="549"/>
                    </a:cubicBezTo>
                    <a:close/>
                    <a:moveTo>
                      <a:pt x="1442" y="0"/>
                    </a:moveTo>
                    <a:cubicBezTo>
                      <a:pt x="1442" y="0"/>
                      <a:pt x="1442" y="0"/>
                      <a:pt x="1442" y="0"/>
                    </a:cubicBezTo>
                    <a:cubicBezTo>
                      <a:pt x="1024" y="33"/>
                      <a:pt x="1024" y="33"/>
                      <a:pt x="1024" y="33"/>
                    </a:cubicBezTo>
                    <a:cubicBezTo>
                      <a:pt x="1008" y="33"/>
                      <a:pt x="1002" y="44"/>
                      <a:pt x="1013" y="50"/>
                    </a:cubicBezTo>
                    <a:cubicBezTo>
                      <a:pt x="1130" y="166"/>
                      <a:pt x="1130" y="166"/>
                      <a:pt x="1130" y="166"/>
                    </a:cubicBezTo>
                    <a:cubicBezTo>
                      <a:pt x="1141" y="177"/>
                      <a:pt x="1141" y="194"/>
                      <a:pt x="1130" y="205"/>
                    </a:cubicBezTo>
                    <a:cubicBezTo>
                      <a:pt x="935" y="410"/>
                      <a:pt x="935" y="410"/>
                      <a:pt x="935" y="410"/>
                    </a:cubicBezTo>
                    <a:cubicBezTo>
                      <a:pt x="930" y="416"/>
                      <a:pt x="924" y="421"/>
                      <a:pt x="919" y="421"/>
                    </a:cubicBezTo>
                    <a:cubicBezTo>
                      <a:pt x="907" y="421"/>
                      <a:pt x="902" y="416"/>
                      <a:pt x="896" y="416"/>
                    </a:cubicBezTo>
                    <a:cubicBezTo>
                      <a:pt x="557" y="100"/>
                      <a:pt x="557" y="100"/>
                      <a:pt x="557" y="100"/>
                    </a:cubicBezTo>
                    <a:cubicBezTo>
                      <a:pt x="551" y="94"/>
                      <a:pt x="545" y="94"/>
                      <a:pt x="540" y="94"/>
                    </a:cubicBezTo>
                    <a:cubicBezTo>
                      <a:pt x="529" y="94"/>
                      <a:pt x="523" y="94"/>
                      <a:pt x="518" y="100"/>
                    </a:cubicBezTo>
                    <a:cubicBezTo>
                      <a:pt x="11" y="704"/>
                      <a:pt x="11" y="704"/>
                      <a:pt x="11" y="704"/>
                    </a:cubicBezTo>
                    <a:cubicBezTo>
                      <a:pt x="0" y="715"/>
                      <a:pt x="0" y="737"/>
                      <a:pt x="11" y="748"/>
                    </a:cubicBezTo>
                    <a:cubicBezTo>
                      <a:pt x="117" y="848"/>
                      <a:pt x="117" y="848"/>
                      <a:pt x="117" y="848"/>
                    </a:cubicBezTo>
                    <a:cubicBezTo>
                      <a:pt x="122" y="854"/>
                      <a:pt x="128" y="859"/>
                      <a:pt x="133" y="859"/>
                    </a:cubicBezTo>
                    <a:cubicBezTo>
                      <a:pt x="139" y="859"/>
                      <a:pt x="150" y="854"/>
                      <a:pt x="156" y="848"/>
                    </a:cubicBezTo>
                    <a:cubicBezTo>
                      <a:pt x="506" y="454"/>
                      <a:pt x="506" y="454"/>
                      <a:pt x="506" y="454"/>
                    </a:cubicBezTo>
                    <a:cubicBezTo>
                      <a:pt x="512" y="443"/>
                      <a:pt x="523" y="443"/>
                      <a:pt x="534" y="443"/>
                    </a:cubicBezTo>
                    <a:cubicBezTo>
                      <a:pt x="540" y="443"/>
                      <a:pt x="545" y="443"/>
                      <a:pt x="551" y="443"/>
                    </a:cubicBezTo>
                    <a:cubicBezTo>
                      <a:pt x="885" y="649"/>
                      <a:pt x="885" y="649"/>
                      <a:pt x="885" y="649"/>
                    </a:cubicBezTo>
                    <a:cubicBezTo>
                      <a:pt x="891" y="649"/>
                      <a:pt x="896" y="649"/>
                      <a:pt x="902" y="649"/>
                    </a:cubicBezTo>
                    <a:cubicBezTo>
                      <a:pt x="913" y="649"/>
                      <a:pt x="924" y="649"/>
                      <a:pt x="930" y="643"/>
                    </a:cubicBezTo>
                    <a:cubicBezTo>
                      <a:pt x="1253" y="327"/>
                      <a:pt x="1253" y="327"/>
                      <a:pt x="1253" y="327"/>
                    </a:cubicBezTo>
                    <a:cubicBezTo>
                      <a:pt x="1258" y="321"/>
                      <a:pt x="1264" y="321"/>
                      <a:pt x="1269" y="321"/>
                    </a:cubicBezTo>
                    <a:cubicBezTo>
                      <a:pt x="1281" y="321"/>
                      <a:pt x="1286" y="321"/>
                      <a:pt x="1292" y="327"/>
                    </a:cubicBezTo>
                    <a:cubicBezTo>
                      <a:pt x="1420" y="460"/>
                      <a:pt x="1420" y="460"/>
                      <a:pt x="1420" y="460"/>
                    </a:cubicBezTo>
                    <a:cubicBezTo>
                      <a:pt x="1425" y="460"/>
                      <a:pt x="1431" y="466"/>
                      <a:pt x="1431" y="466"/>
                    </a:cubicBezTo>
                    <a:cubicBezTo>
                      <a:pt x="1436" y="466"/>
                      <a:pt x="1442" y="460"/>
                      <a:pt x="1442" y="449"/>
                    </a:cubicBezTo>
                    <a:cubicBezTo>
                      <a:pt x="1464" y="28"/>
                      <a:pt x="1464" y="28"/>
                      <a:pt x="1464" y="28"/>
                    </a:cubicBezTo>
                    <a:cubicBezTo>
                      <a:pt x="1464" y="11"/>
                      <a:pt x="1453" y="0"/>
                      <a:pt x="1442" y="0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" name="Freeform 17"/>
            <p:cNvSpPr>
              <a:spLocks noEditPoints="1"/>
            </p:cNvSpPr>
            <p:nvPr/>
          </p:nvSpPr>
          <p:spPr bwMode="auto">
            <a:xfrm>
              <a:off x="497281" y="3406060"/>
              <a:ext cx="596268" cy="512491"/>
            </a:xfrm>
            <a:custGeom>
              <a:avLst/>
              <a:gdLst>
                <a:gd name="T0" fmla="*/ 1090 w 2462"/>
                <a:gd name="T1" fmla="*/ 1107 h 2115"/>
                <a:gd name="T2" fmla="*/ 1059 w 2462"/>
                <a:gd name="T3" fmla="*/ 1180 h 2115"/>
                <a:gd name="T4" fmla="*/ 1090 w 2462"/>
                <a:gd name="T5" fmla="*/ 1252 h 2115"/>
                <a:gd name="T6" fmla="*/ 1041 w 2462"/>
                <a:gd name="T7" fmla="*/ 1270 h 2115"/>
                <a:gd name="T8" fmla="*/ 1011 w 2462"/>
                <a:gd name="T9" fmla="*/ 1204 h 2115"/>
                <a:gd name="T10" fmla="*/ 993 w 2462"/>
                <a:gd name="T11" fmla="*/ 1204 h 2115"/>
                <a:gd name="T12" fmla="*/ 933 w 2462"/>
                <a:gd name="T13" fmla="*/ 1186 h 2115"/>
                <a:gd name="T14" fmla="*/ 758 w 2462"/>
                <a:gd name="T15" fmla="*/ 1331 h 2115"/>
                <a:gd name="T16" fmla="*/ 589 w 2462"/>
                <a:gd name="T17" fmla="*/ 1343 h 2115"/>
                <a:gd name="T18" fmla="*/ 686 w 2462"/>
                <a:gd name="T19" fmla="*/ 1204 h 2115"/>
                <a:gd name="T20" fmla="*/ 903 w 2462"/>
                <a:gd name="T21" fmla="*/ 1125 h 2115"/>
                <a:gd name="T22" fmla="*/ 897 w 2462"/>
                <a:gd name="T23" fmla="*/ 1107 h 2115"/>
                <a:gd name="T24" fmla="*/ 933 w 2462"/>
                <a:gd name="T25" fmla="*/ 1035 h 2115"/>
                <a:gd name="T26" fmla="*/ 722 w 2462"/>
                <a:gd name="T27" fmla="*/ 673 h 2115"/>
                <a:gd name="T28" fmla="*/ 728 w 2462"/>
                <a:gd name="T29" fmla="*/ 498 h 2115"/>
                <a:gd name="T30" fmla="*/ 861 w 2462"/>
                <a:gd name="T31" fmla="*/ 612 h 2115"/>
                <a:gd name="T32" fmla="*/ 987 w 2462"/>
                <a:gd name="T33" fmla="*/ 1011 h 2115"/>
                <a:gd name="T34" fmla="*/ 993 w 2462"/>
                <a:gd name="T35" fmla="*/ 1011 h 2115"/>
                <a:gd name="T36" fmla="*/ 1059 w 2462"/>
                <a:gd name="T37" fmla="*/ 1041 h 2115"/>
                <a:gd name="T38" fmla="*/ 1132 w 2462"/>
                <a:gd name="T39" fmla="*/ 1005 h 2115"/>
                <a:gd name="T40" fmla="*/ 1156 w 2462"/>
                <a:gd name="T41" fmla="*/ 1047 h 2115"/>
                <a:gd name="T42" fmla="*/ 1090 w 2462"/>
                <a:gd name="T43" fmla="*/ 1089 h 2115"/>
                <a:gd name="T44" fmla="*/ 1090 w 2462"/>
                <a:gd name="T45" fmla="*/ 1107 h 2115"/>
                <a:gd name="T46" fmla="*/ 932 w 2462"/>
                <a:gd name="T47" fmla="*/ 443 h 2115"/>
                <a:gd name="T48" fmla="*/ 994 w 2462"/>
                <a:gd name="T49" fmla="*/ 520 h 2115"/>
                <a:gd name="T50" fmla="*/ 1055 w 2462"/>
                <a:gd name="T51" fmla="*/ 443 h 2115"/>
                <a:gd name="T52" fmla="*/ 994 w 2462"/>
                <a:gd name="T53" fmla="*/ 365 h 2115"/>
                <a:gd name="T54" fmla="*/ 932 w 2462"/>
                <a:gd name="T55" fmla="*/ 443 h 2115"/>
                <a:gd name="T56" fmla="*/ 932 w 2462"/>
                <a:gd name="T57" fmla="*/ 1784 h 2115"/>
                <a:gd name="T58" fmla="*/ 994 w 2462"/>
                <a:gd name="T59" fmla="*/ 1859 h 2115"/>
                <a:gd name="T60" fmla="*/ 1055 w 2462"/>
                <a:gd name="T61" fmla="*/ 1784 h 2115"/>
                <a:gd name="T62" fmla="*/ 994 w 2462"/>
                <a:gd name="T63" fmla="*/ 1708 h 2115"/>
                <a:gd name="T64" fmla="*/ 932 w 2462"/>
                <a:gd name="T65" fmla="*/ 1784 h 2115"/>
                <a:gd name="T66" fmla="*/ 247 w 2462"/>
                <a:gd name="T67" fmla="*/ 1112 h 2115"/>
                <a:gd name="T68" fmla="*/ 327 w 2462"/>
                <a:gd name="T69" fmla="*/ 1174 h 2115"/>
                <a:gd name="T70" fmla="*/ 407 w 2462"/>
                <a:gd name="T71" fmla="*/ 1112 h 2115"/>
                <a:gd name="T72" fmla="*/ 327 w 2462"/>
                <a:gd name="T73" fmla="*/ 1050 h 2115"/>
                <a:gd name="T74" fmla="*/ 247 w 2462"/>
                <a:gd name="T75" fmla="*/ 1112 h 2115"/>
                <a:gd name="T76" fmla="*/ 993 w 2462"/>
                <a:gd name="T77" fmla="*/ 1964 h 2115"/>
                <a:gd name="T78" fmla="*/ 397 w 2462"/>
                <a:gd name="T79" fmla="*/ 1711 h 2115"/>
                <a:gd name="T80" fmla="*/ 150 w 2462"/>
                <a:gd name="T81" fmla="*/ 1115 h 2115"/>
                <a:gd name="T82" fmla="*/ 397 w 2462"/>
                <a:gd name="T83" fmla="*/ 519 h 2115"/>
                <a:gd name="T84" fmla="*/ 993 w 2462"/>
                <a:gd name="T85" fmla="*/ 266 h 2115"/>
                <a:gd name="T86" fmla="*/ 1499 w 2462"/>
                <a:gd name="T87" fmla="*/ 435 h 2115"/>
                <a:gd name="T88" fmla="*/ 939 w 2462"/>
                <a:gd name="T89" fmla="*/ 128 h 2115"/>
                <a:gd name="T90" fmla="*/ 795 w 2462"/>
                <a:gd name="T91" fmla="*/ 140 h 2115"/>
                <a:gd name="T92" fmla="*/ 0 w 2462"/>
                <a:gd name="T93" fmla="*/ 1115 h 2115"/>
                <a:gd name="T94" fmla="*/ 993 w 2462"/>
                <a:gd name="T95" fmla="*/ 2115 h 2115"/>
                <a:gd name="T96" fmla="*/ 1800 w 2462"/>
                <a:gd name="T97" fmla="*/ 1705 h 2115"/>
                <a:gd name="T98" fmla="*/ 1704 w 2462"/>
                <a:gd name="T99" fmla="*/ 1585 h 2115"/>
                <a:gd name="T100" fmla="*/ 1595 w 2462"/>
                <a:gd name="T101" fmla="*/ 1711 h 2115"/>
                <a:gd name="T102" fmla="*/ 993 w 2462"/>
                <a:gd name="T103" fmla="*/ 1964 h 2115"/>
                <a:gd name="T104" fmla="*/ 1404 w 2462"/>
                <a:gd name="T105" fmla="*/ 1016 h 2115"/>
                <a:gd name="T106" fmla="*/ 1933 w 2462"/>
                <a:gd name="T107" fmla="*/ 1690 h 2115"/>
                <a:gd name="T108" fmla="*/ 2462 w 2462"/>
                <a:gd name="T109" fmla="*/ 1016 h 2115"/>
                <a:gd name="T110" fmla="*/ 2150 w 2462"/>
                <a:gd name="T111" fmla="*/ 1082 h 2115"/>
                <a:gd name="T112" fmla="*/ 1038 w 2462"/>
                <a:gd name="T113" fmla="*/ 0 h 2115"/>
                <a:gd name="T114" fmla="*/ 863 w 2462"/>
                <a:gd name="T115" fmla="*/ 12 h 2115"/>
                <a:gd name="T116" fmla="*/ 1723 w 2462"/>
                <a:gd name="T117" fmla="*/ 1082 h 2115"/>
                <a:gd name="T118" fmla="*/ 1404 w 2462"/>
                <a:gd name="T119" fmla="*/ 1016 h 2115"/>
                <a:gd name="T120" fmla="*/ 1404 w 2462"/>
                <a:gd name="T121" fmla="*/ 1016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62" h="2115">
                  <a:moveTo>
                    <a:pt x="1090" y="1107"/>
                  </a:moveTo>
                  <a:cubicBezTo>
                    <a:pt x="1090" y="1138"/>
                    <a:pt x="1077" y="1162"/>
                    <a:pt x="1059" y="1180"/>
                  </a:cubicBezTo>
                  <a:cubicBezTo>
                    <a:pt x="1059" y="1180"/>
                    <a:pt x="1059" y="1180"/>
                    <a:pt x="1090" y="1252"/>
                  </a:cubicBezTo>
                  <a:cubicBezTo>
                    <a:pt x="1090" y="1252"/>
                    <a:pt x="1090" y="1252"/>
                    <a:pt x="1041" y="1270"/>
                  </a:cubicBezTo>
                  <a:cubicBezTo>
                    <a:pt x="1041" y="1270"/>
                    <a:pt x="1041" y="1270"/>
                    <a:pt x="1011" y="1204"/>
                  </a:cubicBezTo>
                  <a:cubicBezTo>
                    <a:pt x="1005" y="1204"/>
                    <a:pt x="999" y="1204"/>
                    <a:pt x="993" y="1204"/>
                  </a:cubicBezTo>
                  <a:cubicBezTo>
                    <a:pt x="975" y="1204"/>
                    <a:pt x="951" y="1198"/>
                    <a:pt x="933" y="1186"/>
                  </a:cubicBezTo>
                  <a:cubicBezTo>
                    <a:pt x="933" y="1186"/>
                    <a:pt x="933" y="1186"/>
                    <a:pt x="758" y="1331"/>
                  </a:cubicBezTo>
                  <a:cubicBezTo>
                    <a:pt x="758" y="1331"/>
                    <a:pt x="758" y="1331"/>
                    <a:pt x="589" y="1343"/>
                  </a:cubicBezTo>
                  <a:cubicBezTo>
                    <a:pt x="589" y="1343"/>
                    <a:pt x="589" y="1343"/>
                    <a:pt x="686" y="1204"/>
                  </a:cubicBezTo>
                  <a:cubicBezTo>
                    <a:pt x="686" y="1204"/>
                    <a:pt x="686" y="1204"/>
                    <a:pt x="903" y="1125"/>
                  </a:cubicBezTo>
                  <a:cubicBezTo>
                    <a:pt x="903" y="1119"/>
                    <a:pt x="897" y="1113"/>
                    <a:pt x="897" y="1107"/>
                  </a:cubicBezTo>
                  <a:cubicBezTo>
                    <a:pt x="897" y="1083"/>
                    <a:pt x="915" y="1053"/>
                    <a:pt x="933" y="1035"/>
                  </a:cubicBezTo>
                  <a:cubicBezTo>
                    <a:pt x="933" y="1035"/>
                    <a:pt x="933" y="1035"/>
                    <a:pt x="722" y="673"/>
                  </a:cubicBezTo>
                  <a:cubicBezTo>
                    <a:pt x="722" y="673"/>
                    <a:pt x="722" y="673"/>
                    <a:pt x="728" y="498"/>
                  </a:cubicBezTo>
                  <a:cubicBezTo>
                    <a:pt x="728" y="498"/>
                    <a:pt x="728" y="498"/>
                    <a:pt x="861" y="612"/>
                  </a:cubicBezTo>
                  <a:cubicBezTo>
                    <a:pt x="861" y="612"/>
                    <a:pt x="861" y="612"/>
                    <a:pt x="987" y="1011"/>
                  </a:cubicBezTo>
                  <a:cubicBezTo>
                    <a:pt x="993" y="1011"/>
                    <a:pt x="993" y="1011"/>
                    <a:pt x="993" y="1011"/>
                  </a:cubicBezTo>
                  <a:cubicBezTo>
                    <a:pt x="1023" y="1011"/>
                    <a:pt x="1047" y="1023"/>
                    <a:pt x="1059" y="1041"/>
                  </a:cubicBezTo>
                  <a:cubicBezTo>
                    <a:pt x="1059" y="1041"/>
                    <a:pt x="1059" y="1041"/>
                    <a:pt x="1132" y="1005"/>
                  </a:cubicBezTo>
                  <a:cubicBezTo>
                    <a:pt x="1132" y="1005"/>
                    <a:pt x="1132" y="1005"/>
                    <a:pt x="1156" y="1047"/>
                  </a:cubicBezTo>
                  <a:cubicBezTo>
                    <a:pt x="1156" y="1047"/>
                    <a:pt x="1156" y="1047"/>
                    <a:pt x="1090" y="1089"/>
                  </a:cubicBezTo>
                  <a:cubicBezTo>
                    <a:pt x="1090" y="1095"/>
                    <a:pt x="1090" y="1101"/>
                    <a:pt x="1090" y="1107"/>
                  </a:cubicBezTo>
                  <a:close/>
                  <a:moveTo>
                    <a:pt x="932" y="443"/>
                  </a:moveTo>
                  <a:cubicBezTo>
                    <a:pt x="932" y="486"/>
                    <a:pt x="960" y="520"/>
                    <a:pt x="994" y="520"/>
                  </a:cubicBezTo>
                  <a:cubicBezTo>
                    <a:pt x="1028" y="520"/>
                    <a:pt x="1055" y="486"/>
                    <a:pt x="1055" y="443"/>
                  </a:cubicBezTo>
                  <a:cubicBezTo>
                    <a:pt x="1055" y="400"/>
                    <a:pt x="1028" y="365"/>
                    <a:pt x="994" y="365"/>
                  </a:cubicBezTo>
                  <a:cubicBezTo>
                    <a:pt x="960" y="365"/>
                    <a:pt x="932" y="400"/>
                    <a:pt x="932" y="443"/>
                  </a:cubicBezTo>
                  <a:close/>
                  <a:moveTo>
                    <a:pt x="932" y="1784"/>
                  </a:moveTo>
                  <a:cubicBezTo>
                    <a:pt x="932" y="1825"/>
                    <a:pt x="960" y="1859"/>
                    <a:pt x="994" y="1859"/>
                  </a:cubicBezTo>
                  <a:cubicBezTo>
                    <a:pt x="1028" y="1859"/>
                    <a:pt x="1055" y="1825"/>
                    <a:pt x="1055" y="1784"/>
                  </a:cubicBezTo>
                  <a:cubicBezTo>
                    <a:pt x="1055" y="1742"/>
                    <a:pt x="1028" y="1708"/>
                    <a:pt x="994" y="1708"/>
                  </a:cubicBezTo>
                  <a:cubicBezTo>
                    <a:pt x="960" y="1708"/>
                    <a:pt x="932" y="1742"/>
                    <a:pt x="932" y="1784"/>
                  </a:cubicBezTo>
                  <a:close/>
                  <a:moveTo>
                    <a:pt x="247" y="1112"/>
                  </a:moveTo>
                  <a:cubicBezTo>
                    <a:pt x="247" y="1146"/>
                    <a:pt x="282" y="1174"/>
                    <a:pt x="327" y="1174"/>
                  </a:cubicBezTo>
                  <a:cubicBezTo>
                    <a:pt x="371" y="1174"/>
                    <a:pt x="407" y="1146"/>
                    <a:pt x="407" y="1112"/>
                  </a:cubicBezTo>
                  <a:cubicBezTo>
                    <a:pt x="407" y="1078"/>
                    <a:pt x="371" y="1050"/>
                    <a:pt x="327" y="1050"/>
                  </a:cubicBezTo>
                  <a:cubicBezTo>
                    <a:pt x="282" y="1050"/>
                    <a:pt x="247" y="1078"/>
                    <a:pt x="247" y="1112"/>
                  </a:cubicBezTo>
                  <a:close/>
                  <a:moveTo>
                    <a:pt x="993" y="1964"/>
                  </a:moveTo>
                  <a:cubicBezTo>
                    <a:pt x="759" y="1964"/>
                    <a:pt x="548" y="1868"/>
                    <a:pt x="397" y="1711"/>
                  </a:cubicBezTo>
                  <a:cubicBezTo>
                    <a:pt x="241" y="1561"/>
                    <a:pt x="150" y="1350"/>
                    <a:pt x="150" y="1115"/>
                  </a:cubicBezTo>
                  <a:cubicBezTo>
                    <a:pt x="150" y="880"/>
                    <a:pt x="241" y="670"/>
                    <a:pt x="397" y="519"/>
                  </a:cubicBezTo>
                  <a:cubicBezTo>
                    <a:pt x="548" y="362"/>
                    <a:pt x="759" y="266"/>
                    <a:pt x="993" y="266"/>
                  </a:cubicBezTo>
                  <a:cubicBezTo>
                    <a:pt x="1186" y="266"/>
                    <a:pt x="1355" y="332"/>
                    <a:pt x="1499" y="435"/>
                  </a:cubicBezTo>
                  <a:cubicBezTo>
                    <a:pt x="1391" y="248"/>
                    <a:pt x="1210" y="146"/>
                    <a:pt x="939" y="128"/>
                  </a:cubicBezTo>
                  <a:cubicBezTo>
                    <a:pt x="903" y="128"/>
                    <a:pt x="837" y="128"/>
                    <a:pt x="795" y="140"/>
                  </a:cubicBezTo>
                  <a:cubicBezTo>
                    <a:pt x="343" y="230"/>
                    <a:pt x="0" y="633"/>
                    <a:pt x="0" y="1115"/>
                  </a:cubicBezTo>
                  <a:cubicBezTo>
                    <a:pt x="0" y="1663"/>
                    <a:pt x="445" y="2115"/>
                    <a:pt x="993" y="2115"/>
                  </a:cubicBezTo>
                  <a:cubicBezTo>
                    <a:pt x="1324" y="2115"/>
                    <a:pt x="1619" y="1952"/>
                    <a:pt x="1800" y="1705"/>
                  </a:cubicBezTo>
                  <a:cubicBezTo>
                    <a:pt x="1704" y="1585"/>
                    <a:pt x="1704" y="1585"/>
                    <a:pt x="1704" y="1585"/>
                  </a:cubicBezTo>
                  <a:cubicBezTo>
                    <a:pt x="1668" y="1627"/>
                    <a:pt x="1631" y="1675"/>
                    <a:pt x="1595" y="1711"/>
                  </a:cubicBezTo>
                  <a:cubicBezTo>
                    <a:pt x="1439" y="1868"/>
                    <a:pt x="1228" y="1964"/>
                    <a:pt x="993" y="1964"/>
                  </a:cubicBezTo>
                  <a:close/>
                  <a:moveTo>
                    <a:pt x="1404" y="1016"/>
                  </a:moveTo>
                  <a:cubicBezTo>
                    <a:pt x="1933" y="1690"/>
                    <a:pt x="1933" y="1690"/>
                    <a:pt x="1933" y="1690"/>
                  </a:cubicBezTo>
                  <a:cubicBezTo>
                    <a:pt x="2462" y="1016"/>
                    <a:pt x="2462" y="1016"/>
                    <a:pt x="2462" y="1016"/>
                  </a:cubicBezTo>
                  <a:cubicBezTo>
                    <a:pt x="2150" y="1082"/>
                    <a:pt x="2150" y="1082"/>
                    <a:pt x="2150" y="1082"/>
                  </a:cubicBezTo>
                  <a:cubicBezTo>
                    <a:pt x="2150" y="691"/>
                    <a:pt x="1855" y="0"/>
                    <a:pt x="1038" y="0"/>
                  </a:cubicBezTo>
                  <a:cubicBezTo>
                    <a:pt x="984" y="0"/>
                    <a:pt x="924" y="0"/>
                    <a:pt x="863" y="12"/>
                  </a:cubicBezTo>
                  <a:cubicBezTo>
                    <a:pt x="1753" y="12"/>
                    <a:pt x="1723" y="776"/>
                    <a:pt x="1723" y="1082"/>
                  </a:cubicBezTo>
                  <a:cubicBezTo>
                    <a:pt x="1404" y="1016"/>
                    <a:pt x="1404" y="1016"/>
                    <a:pt x="1404" y="1016"/>
                  </a:cubicBezTo>
                  <a:cubicBezTo>
                    <a:pt x="1404" y="1016"/>
                    <a:pt x="1404" y="1016"/>
                    <a:pt x="1404" y="101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1"/>
            <p:cNvSpPr>
              <a:spLocks noEditPoints="1"/>
            </p:cNvSpPr>
            <p:nvPr/>
          </p:nvSpPr>
          <p:spPr bwMode="auto">
            <a:xfrm>
              <a:off x="582206" y="4067810"/>
              <a:ext cx="426419" cy="601344"/>
            </a:xfrm>
            <a:custGeom>
              <a:avLst/>
              <a:gdLst>
                <a:gd name="T0" fmla="*/ 194 w 1704"/>
                <a:gd name="T1" fmla="*/ 915 h 2404"/>
                <a:gd name="T2" fmla="*/ 849 w 1704"/>
                <a:gd name="T3" fmla="*/ 0 h 2404"/>
                <a:gd name="T4" fmla="*/ 1505 w 1704"/>
                <a:gd name="T5" fmla="*/ 922 h 2404"/>
                <a:gd name="T6" fmla="*/ 1317 w 1704"/>
                <a:gd name="T7" fmla="*/ 643 h 2404"/>
                <a:gd name="T8" fmla="*/ 388 w 1704"/>
                <a:gd name="T9" fmla="*/ 643 h 2404"/>
                <a:gd name="T10" fmla="*/ 194 w 1704"/>
                <a:gd name="T11" fmla="*/ 915 h 2404"/>
                <a:gd name="T12" fmla="*/ 1704 w 1704"/>
                <a:gd name="T13" fmla="*/ 1172 h 2404"/>
                <a:gd name="T14" fmla="*/ 1571 w 1704"/>
                <a:gd name="T15" fmla="*/ 2404 h 2404"/>
                <a:gd name="T16" fmla="*/ 0 w 1704"/>
                <a:gd name="T17" fmla="*/ 2270 h 2404"/>
                <a:gd name="T18" fmla="*/ 134 w 1704"/>
                <a:gd name="T19" fmla="*/ 1038 h 2404"/>
                <a:gd name="T20" fmla="*/ 1618 w 1704"/>
                <a:gd name="T21" fmla="*/ 2270 h 2404"/>
                <a:gd name="T22" fmla="*/ 1618 w 1704"/>
                <a:gd name="T23" fmla="*/ 2264 h 2404"/>
                <a:gd name="T24" fmla="*/ 1344 w 1704"/>
                <a:gd name="T25" fmla="*/ 2150 h 2404"/>
                <a:gd name="T26" fmla="*/ 234 w 1704"/>
                <a:gd name="T27" fmla="*/ 2177 h 2404"/>
                <a:gd name="T28" fmla="*/ 80 w 1704"/>
                <a:gd name="T29" fmla="*/ 2270 h 2404"/>
                <a:gd name="T30" fmla="*/ 187 w 1704"/>
                <a:gd name="T31" fmla="*/ 2324 h 2404"/>
                <a:gd name="T32" fmla="*/ 354 w 1704"/>
                <a:gd name="T33" fmla="*/ 2250 h 2404"/>
                <a:gd name="T34" fmla="*/ 1417 w 1704"/>
                <a:gd name="T35" fmla="*/ 2270 h 2404"/>
                <a:gd name="T36" fmla="*/ 1564 w 1704"/>
                <a:gd name="T37" fmla="*/ 2324 h 2404"/>
                <a:gd name="T38" fmla="*/ 715 w 1704"/>
                <a:gd name="T39" fmla="*/ 1634 h 2404"/>
                <a:gd name="T40" fmla="*/ 789 w 1704"/>
                <a:gd name="T41" fmla="*/ 1942 h 2404"/>
                <a:gd name="T42" fmla="*/ 909 w 1704"/>
                <a:gd name="T43" fmla="*/ 1755 h 2404"/>
                <a:gd name="T44" fmla="*/ 849 w 1704"/>
                <a:gd name="T45" fmla="*/ 1500 h 2404"/>
                <a:gd name="T46" fmla="*/ 1618 w 1704"/>
                <a:gd name="T47" fmla="*/ 1179 h 2404"/>
                <a:gd name="T48" fmla="*/ 1511 w 1704"/>
                <a:gd name="T49" fmla="*/ 1125 h 2404"/>
                <a:gd name="T50" fmla="*/ 1344 w 1704"/>
                <a:gd name="T51" fmla="*/ 1192 h 2404"/>
                <a:gd name="T52" fmla="*/ 281 w 1704"/>
                <a:gd name="T53" fmla="*/ 1172 h 2404"/>
                <a:gd name="T54" fmla="*/ 134 w 1704"/>
                <a:gd name="T55" fmla="*/ 1125 h 2404"/>
                <a:gd name="T56" fmla="*/ 80 w 1704"/>
                <a:gd name="T57" fmla="*/ 1179 h 2404"/>
                <a:gd name="T58" fmla="*/ 354 w 1704"/>
                <a:gd name="T59" fmla="*/ 1300 h 2404"/>
                <a:gd name="T60" fmla="*/ 1344 w 1704"/>
                <a:gd name="T61" fmla="*/ 1300 h 2404"/>
                <a:gd name="T62" fmla="*/ 1618 w 1704"/>
                <a:gd name="T63" fmla="*/ 1179 h 2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04" h="2404">
                  <a:moveTo>
                    <a:pt x="194" y="915"/>
                  </a:moveTo>
                  <a:cubicBezTo>
                    <a:pt x="194" y="915"/>
                    <a:pt x="194" y="915"/>
                    <a:pt x="194" y="915"/>
                  </a:cubicBezTo>
                  <a:cubicBezTo>
                    <a:pt x="194" y="643"/>
                    <a:pt x="194" y="643"/>
                    <a:pt x="194" y="643"/>
                  </a:cubicBezTo>
                  <a:cubicBezTo>
                    <a:pt x="194" y="292"/>
                    <a:pt x="488" y="0"/>
                    <a:pt x="849" y="0"/>
                  </a:cubicBezTo>
                  <a:cubicBezTo>
                    <a:pt x="1210" y="0"/>
                    <a:pt x="1505" y="292"/>
                    <a:pt x="1505" y="643"/>
                  </a:cubicBezTo>
                  <a:cubicBezTo>
                    <a:pt x="1505" y="643"/>
                    <a:pt x="1505" y="643"/>
                    <a:pt x="1505" y="922"/>
                  </a:cubicBezTo>
                  <a:cubicBezTo>
                    <a:pt x="1505" y="922"/>
                    <a:pt x="1505" y="922"/>
                    <a:pt x="1317" y="922"/>
                  </a:cubicBezTo>
                  <a:cubicBezTo>
                    <a:pt x="1317" y="922"/>
                    <a:pt x="1317" y="922"/>
                    <a:pt x="1317" y="643"/>
                  </a:cubicBezTo>
                  <a:cubicBezTo>
                    <a:pt x="1317" y="391"/>
                    <a:pt x="1103" y="186"/>
                    <a:pt x="849" y="186"/>
                  </a:cubicBezTo>
                  <a:cubicBezTo>
                    <a:pt x="595" y="186"/>
                    <a:pt x="388" y="391"/>
                    <a:pt x="388" y="643"/>
                  </a:cubicBezTo>
                  <a:cubicBezTo>
                    <a:pt x="388" y="643"/>
                    <a:pt x="388" y="643"/>
                    <a:pt x="388" y="915"/>
                  </a:cubicBezTo>
                  <a:cubicBezTo>
                    <a:pt x="388" y="915"/>
                    <a:pt x="388" y="915"/>
                    <a:pt x="194" y="915"/>
                  </a:cubicBezTo>
                  <a:close/>
                  <a:moveTo>
                    <a:pt x="1571" y="1038"/>
                  </a:moveTo>
                  <a:cubicBezTo>
                    <a:pt x="1644" y="1038"/>
                    <a:pt x="1704" y="1099"/>
                    <a:pt x="1704" y="1172"/>
                  </a:cubicBezTo>
                  <a:cubicBezTo>
                    <a:pt x="1704" y="1172"/>
                    <a:pt x="1704" y="1172"/>
                    <a:pt x="1704" y="2270"/>
                  </a:cubicBezTo>
                  <a:cubicBezTo>
                    <a:pt x="1704" y="2344"/>
                    <a:pt x="1644" y="2404"/>
                    <a:pt x="1571" y="2404"/>
                  </a:cubicBezTo>
                  <a:cubicBezTo>
                    <a:pt x="1571" y="2404"/>
                    <a:pt x="1571" y="2404"/>
                    <a:pt x="134" y="2404"/>
                  </a:cubicBezTo>
                  <a:cubicBezTo>
                    <a:pt x="60" y="2404"/>
                    <a:pt x="0" y="2344"/>
                    <a:pt x="0" y="2270"/>
                  </a:cubicBezTo>
                  <a:cubicBezTo>
                    <a:pt x="0" y="2270"/>
                    <a:pt x="0" y="2270"/>
                    <a:pt x="0" y="1172"/>
                  </a:cubicBezTo>
                  <a:cubicBezTo>
                    <a:pt x="0" y="1099"/>
                    <a:pt x="60" y="1038"/>
                    <a:pt x="134" y="1038"/>
                  </a:cubicBezTo>
                  <a:cubicBezTo>
                    <a:pt x="134" y="1038"/>
                    <a:pt x="134" y="1038"/>
                    <a:pt x="1571" y="1038"/>
                  </a:cubicBezTo>
                  <a:close/>
                  <a:moveTo>
                    <a:pt x="1618" y="2270"/>
                  </a:moveTo>
                  <a:cubicBezTo>
                    <a:pt x="1618" y="2270"/>
                    <a:pt x="1618" y="2270"/>
                    <a:pt x="1618" y="2270"/>
                  </a:cubicBezTo>
                  <a:cubicBezTo>
                    <a:pt x="1618" y="2264"/>
                    <a:pt x="1618" y="2264"/>
                    <a:pt x="1618" y="2264"/>
                  </a:cubicBezTo>
                  <a:cubicBezTo>
                    <a:pt x="1618" y="2264"/>
                    <a:pt x="1618" y="2264"/>
                    <a:pt x="1471" y="2177"/>
                  </a:cubicBezTo>
                  <a:cubicBezTo>
                    <a:pt x="1430" y="2157"/>
                    <a:pt x="1384" y="2150"/>
                    <a:pt x="1344" y="2150"/>
                  </a:cubicBezTo>
                  <a:cubicBezTo>
                    <a:pt x="1344" y="2150"/>
                    <a:pt x="1344" y="2150"/>
                    <a:pt x="354" y="2150"/>
                  </a:cubicBezTo>
                  <a:cubicBezTo>
                    <a:pt x="314" y="2150"/>
                    <a:pt x="267" y="2163"/>
                    <a:pt x="234" y="2177"/>
                  </a:cubicBezTo>
                  <a:cubicBezTo>
                    <a:pt x="234" y="2177"/>
                    <a:pt x="234" y="2177"/>
                    <a:pt x="80" y="2264"/>
                  </a:cubicBezTo>
                  <a:cubicBezTo>
                    <a:pt x="80" y="2264"/>
                    <a:pt x="80" y="2264"/>
                    <a:pt x="80" y="2270"/>
                  </a:cubicBezTo>
                  <a:cubicBezTo>
                    <a:pt x="80" y="2297"/>
                    <a:pt x="100" y="2324"/>
                    <a:pt x="134" y="2324"/>
                  </a:cubicBezTo>
                  <a:cubicBezTo>
                    <a:pt x="134" y="2324"/>
                    <a:pt x="134" y="2324"/>
                    <a:pt x="187" y="2324"/>
                  </a:cubicBezTo>
                  <a:cubicBezTo>
                    <a:pt x="187" y="2324"/>
                    <a:pt x="187" y="2324"/>
                    <a:pt x="281" y="2270"/>
                  </a:cubicBezTo>
                  <a:cubicBezTo>
                    <a:pt x="294" y="2257"/>
                    <a:pt x="334" y="2250"/>
                    <a:pt x="354" y="2250"/>
                  </a:cubicBezTo>
                  <a:cubicBezTo>
                    <a:pt x="354" y="2250"/>
                    <a:pt x="354" y="2250"/>
                    <a:pt x="1344" y="2250"/>
                  </a:cubicBezTo>
                  <a:cubicBezTo>
                    <a:pt x="1364" y="2250"/>
                    <a:pt x="1404" y="2257"/>
                    <a:pt x="1417" y="2270"/>
                  </a:cubicBezTo>
                  <a:cubicBezTo>
                    <a:pt x="1417" y="2270"/>
                    <a:pt x="1417" y="2270"/>
                    <a:pt x="1511" y="2324"/>
                  </a:cubicBezTo>
                  <a:cubicBezTo>
                    <a:pt x="1511" y="2324"/>
                    <a:pt x="1511" y="2324"/>
                    <a:pt x="1564" y="2324"/>
                  </a:cubicBezTo>
                  <a:cubicBezTo>
                    <a:pt x="1598" y="2324"/>
                    <a:pt x="1618" y="2297"/>
                    <a:pt x="1618" y="2270"/>
                  </a:cubicBezTo>
                  <a:close/>
                  <a:moveTo>
                    <a:pt x="715" y="1634"/>
                  </a:moveTo>
                  <a:cubicBezTo>
                    <a:pt x="715" y="1688"/>
                    <a:pt x="742" y="1735"/>
                    <a:pt x="789" y="1755"/>
                  </a:cubicBezTo>
                  <a:cubicBezTo>
                    <a:pt x="789" y="1755"/>
                    <a:pt x="789" y="1755"/>
                    <a:pt x="789" y="1942"/>
                  </a:cubicBezTo>
                  <a:cubicBezTo>
                    <a:pt x="789" y="1942"/>
                    <a:pt x="789" y="1942"/>
                    <a:pt x="909" y="1942"/>
                  </a:cubicBezTo>
                  <a:cubicBezTo>
                    <a:pt x="909" y="1942"/>
                    <a:pt x="909" y="1942"/>
                    <a:pt x="909" y="1755"/>
                  </a:cubicBezTo>
                  <a:cubicBezTo>
                    <a:pt x="956" y="1735"/>
                    <a:pt x="983" y="1688"/>
                    <a:pt x="983" y="1634"/>
                  </a:cubicBezTo>
                  <a:cubicBezTo>
                    <a:pt x="983" y="1561"/>
                    <a:pt x="922" y="1500"/>
                    <a:pt x="849" y="1500"/>
                  </a:cubicBezTo>
                  <a:cubicBezTo>
                    <a:pt x="775" y="1500"/>
                    <a:pt x="715" y="1561"/>
                    <a:pt x="715" y="1634"/>
                  </a:cubicBezTo>
                  <a:close/>
                  <a:moveTo>
                    <a:pt x="1618" y="1179"/>
                  </a:moveTo>
                  <a:cubicBezTo>
                    <a:pt x="1618" y="1146"/>
                    <a:pt x="1598" y="1125"/>
                    <a:pt x="1564" y="1125"/>
                  </a:cubicBezTo>
                  <a:cubicBezTo>
                    <a:pt x="1564" y="1125"/>
                    <a:pt x="1564" y="1125"/>
                    <a:pt x="1511" y="1125"/>
                  </a:cubicBezTo>
                  <a:cubicBezTo>
                    <a:pt x="1511" y="1125"/>
                    <a:pt x="1511" y="1125"/>
                    <a:pt x="1417" y="1172"/>
                  </a:cubicBezTo>
                  <a:cubicBezTo>
                    <a:pt x="1404" y="1186"/>
                    <a:pt x="1364" y="1192"/>
                    <a:pt x="1344" y="1192"/>
                  </a:cubicBezTo>
                  <a:cubicBezTo>
                    <a:pt x="1344" y="1192"/>
                    <a:pt x="1344" y="1192"/>
                    <a:pt x="354" y="1192"/>
                  </a:cubicBezTo>
                  <a:cubicBezTo>
                    <a:pt x="334" y="1192"/>
                    <a:pt x="294" y="1186"/>
                    <a:pt x="281" y="1172"/>
                  </a:cubicBezTo>
                  <a:cubicBezTo>
                    <a:pt x="281" y="1172"/>
                    <a:pt x="281" y="1172"/>
                    <a:pt x="187" y="1125"/>
                  </a:cubicBezTo>
                  <a:cubicBezTo>
                    <a:pt x="187" y="1125"/>
                    <a:pt x="187" y="1125"/>
                    <a:pt x="134" y="1125"/>
                  </a:cubicBezTo>
                  <a:cubicBezTo>
                    <a:pt x="100" y="1125"/>
                    <a:pt x="80" y="1146"/>
                    <a:pt x="80" y="1179"/>
                  </a:cubicBezTo>
                  <a:cubicBezTo>
                    <a:pt x="80" y="1179"/>
                    <a:pt x="80" y="1179"/>
                    <a:pt x="80" y="1179"/>
                  </a:cubicBezTo>
                  <a:cubicBezTo>
                    <a:pt x="80" y="1179"/>
                    <a:pt x="80" y="1179"/>
                    <a:pt x="234" y="1266"/>
                  </a:cubicBezTo>
                  <a:cubicBezTo>
                    <a:pt x="267" y="1286"/>
                    <a:pt x="314" y="1293"/>
                    <a:pt x="354" y="1300"/>
                  </a:cubicBezTo>
                  <a:cubicBezTo>
                    <a:pt x="354" y="1300"/>
                    <a:pt x="354" y="1300"/>
                    <a:pt x="1344" y="1300"/>
                  </a:cubicBezTo>
                  <a:cubicBezTo>
                    <a:pt x="1344" y="1300"/>
                    <a:pt x="1344" y="1300"/>
                    <a:pt x="1344" y="1300"/>
                  </a:cubicBezTo>
                  <a:cubicBezTo>
                    <a:pt x="1384" y="1293"/>
                    <a:pt x="1430" y="1286"/>
                    <a:pt x="1471" y="1266"/>
                  </a:cubicBezTo>
                  <a:cubicBezTo>
                    <a:pt x="1471" y="1266"/>
                    <a:pt x="1471" y="1266"/>
                    <a:pt x="1618" y="1179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9"/>
            <p:cNvSpPr>
              <a:spLocks noEditPoints="1"/>
            </p:cNvSpPr>
            <p:nvPr/>
          </p:nvSpPr>
          <p:spPr bwMode="auto">
            <a:xfrm>
              <a:off x="495954" y="5579542"/>
              <a:ext cx="598922" cy="402588"/>
            </a:xfrm>
            <a:custGeom>
              <a:avLst/>
              <a:gdLst>
                <a:gd name="T0" fmla="*/ 1451 w 2220"/>
                <a:gd name="T1" fmla="*/ 215 h 1492"/>
                <a:gd name="T2" fmla="*/ 1784 w 2220"/>
                <a:gd name="T3" fmla="*/ 933 h 1492"/>
                <a:gd name="T4" fmla="*/ 1685 w 2220"/>
                <a:gd name="T5" fmla="*/ 1139 h 1492"/>
                <a:gd name="T6" fmla="*/ 1629 w 2220"/>
                <a:gd name="T7" fmla="*/ 1224 h 1492"/>
                <a:gd name="T8" fmla="*/ 1484 w 2220"/>
                <a:gd name="T9" fmla="*/ 1261 h 1492"/>
                <a:gd name="T10" fmla="*/ 1329 w 2220"/>
                <a:gd name="T11" fmla="*/ 1379 h 1492"/>
                <a:gd name="T12" fmla="*/ 1264 w 2220"/>
                <a:gd name="T13" fmla="*/ 1440 h 1492"/>
                <a:gd name="T14" fmla="*/ 1184 w 2220"/>
                <a:gd name="T15" fmla="*/ 1468 h 1492"/>
                <a:gd name="T16" fmla="*/ 1011 w 2220"/>
                <a:gd name="T17" fmla="*/ 1431 h 1492"/>
                <a:gd name="T18" fmla="*/ 692 w 2220"/>
                <a:gd name="T19" fmla="*/ 1229 h 1492"/>
                <a:gd name="T20" fmla="*/ 430 w 2220"/>
                <a:gd name="T21" fmla="*/ 980 h 1492"/>
                <a:gd name="T22" fmla="*/ 364 w 2220"/>
                <a:gd name="T23" fmla="*/ 806 h 1492"/>
                <a:gd name="T24" fmla="*/ 486 w 2220"/>
                <a:gd name="T25" fmla="*/ 942 h 1492"/>
                <a:gd name="T26" fmla="*/ 748 w 2220"/>
                <a:gd name="T27" fmla="*/ 1153 h 1492"/>
                <a:gd name="T28" fmla="*/ 1053 w 2220"/>
                <a:gd name="T29" fmla="*/ 1360 h 1492"/>
                <a:gd name="T30" fmla="*/ 1221 w 2220"/>
                <a:gd name="T31" fmla="*/ 1393 h 1492"/>
                <a:gd name="T32" fmla="*/ 1231 w 2220"/>
                <a:gd name="T33" fmla="*/ 1341 h 1492"/>
                <a:gd name="T34" fmla="*/ 1067 w 2220"/>
                <a:gd name="T35" fmla="*/ 1200 h 1492"/>
                <a:gd name="T36" fmla="*/ 1329 w 2220"/>
                <a:gd name="T37" fmla="*/ 1313 h 1492"/>
                <a:gd name="T38" fmla="*/ 1423 w 2220"/>
                <a:gd name="T39" fmla="*/ 1243 h 1492"/>
                <a:gd name="T40" fmla="*/ 1174 w 2220"/>
                <a:gd name="T41" fmla="*/ 1017 h 1492"/>
                <a:gd name="T42" fmla="*/ 1465 w 2220"/>
                <a:gd name="T43" fmla="*/ 1186 h 1492"/>
                <a:gd name="T44" fmla="*/ 1601 w 2220"/>
                <a:gd name="T45" fmla="*/ 1130 h 1492"/>
                <a:gd name="T46" fmla="*/ 1596 w 2220"/>
                <a:gd name="T47" fmla="*/ 1097 h 1492"/>
                <a:gd name="T48" fmla="*/ 1591 w 2220"/>
                <a:gd name="T49" fmla="*/ 1041 h 1492"/>
                <a:gd name="T50" fmla="*/ 1685 w 2220"/>
                <a:gd name="T51" fmla="*/ 1074 h 1492"/>
                <a:gd name="T52" fmla="*/ 1727 w 2220"/>
                <a:gd name="T53" fmla="*/ 975 h 1492"/>
                <a:gd name="T54" fmla="*/ 968 w 2220"/>
                <a:gd name="T55" fmla="*/ 487 h 1492"/>
                <a:gd name="T56" fmla="*/ 683 w 2220"/>
                <a:gd name="T57" fmla="*/ 510 h 1492"/>
                <a:gd name="T58" fmla="*/ 734 w 2220"/>
                <a:gd name="T59" fmla="*/ 266 h 1492"/>
                <a:gd name="T60" fmla="*/ 898 w 2220"/>
                <a:gd name="T61" fmla="*/ 280 h 1492"/>
                <a:gd name="T62" fmla="*/ 1672 w 2220"/>
                <a:gd name="T63" fmla="*/ 0 h 1492"/>
                <a:gd name="T64" fmla="*/ 1518 w 2220"/>
                <a:gd name="T65" fmla="*/ 104 h 1492"/>
                <a:gd name="T66" fmla="*/ 2014 w 2220"/>
                <a:gd name="T67" fmla="*/ 909 h 1492"/>
                <a:gd name="T68" fmla="*/ 2061 w 2220"/>
                <a:gd name="T69" fmla="*/ 909 h 1492"/>
                <a:gd name="T70" fmla="*/ 2206 w 2220"/>
                <a:gd name="T71" fmla="*/ 673 h 1492"/>
                <a:gd name="T72" fmla="*/ 1705 w 2220"/>
                <a:gd name="T73" fmla="*/ 14 h 1492"/>
                <a:gd name="T74" fmla="*/ 706 w 2220"/>
                <a:gd name="T75" fmla="*/ 104 h 1492"/>
                <a:gd name="T76" fmla="*/ 551 w 2220"/>
                <a:gd name="T77" fmla="*/ 0 h 1492"/>
                <a:gd name="T78" fmla="*/ 9 w 2220"/>
                <a:gd name="T79" fmla="*/ 673 h 1492"/>
                <a:gd name="T80" fmla="*/ 160 w 2220"/>
                <a:gd name="T81" fmla="*/ 909 h 1492"/>
                <a:gd name="T82" fmla="*/ 202 w 2220"/>
                <a:gd name="T83" fmla="*/ 909 h 1492"/>
                <a:gd name="T84" fmla="*/ 716 w 2220"/>
                <a:gd name="T85" fmla="*/ 155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20" h="1492">
                  <a:moveTo>
                    <a:pt x="898" y="280"/>
                  </a:moveTo>
                  <a:cubicBezTo>
                    <a:pt x="968" y="257"/>
                    <a:pt x="1231" y="276"/>
                    <a:pt x="1451" y="215"/>
                  </a:cubicBezTo>
                  <a:cubicBezTo>
                    <a:pt x="1451" y="215"/>
                    <a:pt x="1451" y="215"/>
                    <a:pt x="1873" y="834"/>
                  </a:cubicBezTo>
                  <a:cubicBezTo>
                    <a:pt x="1844" y="867"/>
                    <a:pt x="1816" y="905"/>
                    <a:pt x="1784" y="933"/>
                  </a:cubicBezTo>
                  <a:cubicBezTo>
                    <a:pt x="1802" y="956"/>
                    <a:pt x="1816" y="985"/>
                    <a:pt x="1816" y="1013"/>
                  </a:cubicBezTo>
                  <a:cubicBezTo>
                    <a:pt x="1816" y="1083"/>
                    <a:pt x="1755" y="1139"/>
                    <a:pt x="1685" y="1139"/>
                  </a:cubicBezTo>
                  <a:cubicBezTo>
                    <a:pt x="1676" y="1139"/>
                    <a:pt x="1671" y="1139"/>
                    <a:pt x="1666" y="1135"/>
                  </a:cubicBezTo>
                  <a:cubicBezTo>
                    <a:pt x="1666" y="1168"/>
                    <a:pt x="1652" y="1200"/>
                    <a:pt x="1629" y="1224"/>
                  </a:cubicBezTo>
                  <a:cubicBezTo>
                    <a:pt x="1606" y="1252"/>
                    <a:pt x="1568" y="1271"/>
                    <a:pt x="1531" y="1266"/>
                  </a:cubicBezTo>
                  <a:cubicBezTo>
                    <a:pt x="1517" y="1266"/>
                    <a:pt x="1502" y="1266"/>
                    <a:pt x="1484" y="1261"/>
                  </a:cubicBezTo>
                  <a:cubicBezTo>
                    <a:pt x="1479" y="1299"/>
                    <a:pt x="1460" y="1327"/>
                    <a:pt x="1437" y="1346"/>
                  </a:cubicBezTo>
                  <a:cubicBezTo>
                    <a:pt x="1404" y="1369"/>
                    <a:pt x="1367" y="1379"/>
                    <a:pt x="1329" y="1379"/>
                  </a:cubicBezTo>
                  <a:cubicBezTo>
                    <a:pt x="1320" y="1379"/>
                    <a:pt x="1306" y="1379"/>
                    <a:pt x="1296" y="1379"/>
                  </a:cubicBezTo>
                  <a:cubicBezTo>
                    <a:pt x="1292" y="1402"/>
                    <a:pt x="1282" y="1426"/>
                    <a:pt x="1264" y="1440"/>
                  </a:cubicBezTo>
                  <a:cubicBezTo>
                    <a:pt x="1245" y="1459"/>
                    <a:pt x="1217" y="1468"/>
                    <a:pt x="1184" y="1468"/>
                  </a:cubicBezTo>
                  <a:cubicBezTo>
                    <a:pt x="1184" y="1468"/>
                    <a:pt x="1184" y="1468"/>
                    <a:pt x="1184" y="1468"/>
                  </a:cubicBezTo>
                  <a:cubicBezTo>
                    <a:pt x="1137" y="1468"/>
                    <a:pt x="1081" y="1454"/>
                    <a:pt x="1020" y="1416"/>
                  </a:cubicBezTo>
                  <a:cubicBezTo>
                    <a:pt x="1020" y="1421"/>
                    <a:pt x="1015" y="1426"/>
                    <a:pt x="1011" y="1431"/>
                  </a:cubicBezTo>
                  <a:cubicBezTo>
                    <a:pt x="959" y="1492"/>
                    <a:pt x="790" y="1449"/>
                    <a:pt x="842" y="1351"/>
                  </a:cubicBezTo>
                  <a:cubicBezTo>
                    <a:pt x="758" y="1421"/>
                    <a:pt x="626" y="1341"/>
                    <a:pt x="692" y="1229"/>
                  </a:cubicBezTo>
                  <a:cubicBezTo>
                    <a:pt x="608" y="1308"/>
                    <a:pt x="444" y="1233"/>
                    <a:pt x="505" y="1107"/>
                  </a:cubicBezTo>
                  <a:cubicBezTo>
                    <a:pt x="416" y="1153"/>
                    <a:pt x="355" y="1060"/>
                    <a:pt x="430" y="980"/>
                  </a:cubicBezTo>
                  <a:cubicBezTo>
                    <a:pt x="406" y="947"/>
                    <a:pt x="364" y="905"/>
                    <a:pt x="327" y="862"/>
                  </a:cubicBezTo>
                  <a:cubicBezTo>
                    <a:pt x="327" y="862"/>
                    <a:pt x="327" y="862"/>
                    <a:pt x="364" y="806"/>
                  </a:cubicBezTo>
                  <a:cubicBezTo>
                    <a:pt x="369" y="811"/>
                    <a:pt x="369" y="811"/>
                    <a:pt x="369" y="811"/>
                  </a:cubicBezTo>
                  <a:cubicBezTo>
                    <a:pt x="411" y="858"/>
                    <a:pt x="453" y="905"/>
                    <a:pt x="486" y="942"/>
                  </a:cubicBezTo>
                  <a:cubicBezTo>
                    <a:pt x="551" y="919"/>
                    <a:pt x="622" y="947"/>
                    <a:pt x="580" y="1031"/>
                  </a:cubicBezTo>
                  <a:cubicBezTo>
                    <a:pt x="683" y="933"/>
                    <a:pt x="814" y="1013"/>
                    <a:pt x="748" y="1153"/>
                  </a:cubicBezTo>
                  <a:cubicBezTo>
                    <a:pt x="861" y="1041"/>
                    <a:pt x="1001" y="1158"/>
                    <a:pt x="917" y="1280"/>
                  </a:cubicBezTo>
                  <a:cubicBezTo>
                    <a:pt x="1025" y="1219"/>
                    <a:pt x="1095" y="1266"/>
                    <a:pt x="1053" y="1360"/>
                  </a:cubicBezTo>
                  <a:cubicBezTo>
                    <a:pt x="1109" y="1393"/>
                    <a:pt x="1151" y="1402"/>
                    <a:pt x="1184" y="1402"/>
                  </a:cubicBezTo>
                  <a:cubicBezTo>
                    <a:pt x="1203" y="1402"/>
                    <a:pt x="1217" y="1398"/>
                    <a:pt x="1221" y="1393"/>
                  </a:cubicBezTo>
                  <a:cubicBezTo>
                    <a:pt x="1226" y="1388"/>
                    <a:pt x="1231" y="1379"/>
                    <a:pt x="1231" y="1360"/>
                  </a:cubicBezTo>
                  <a:cubicBezTo>
                    <a:pt x="1231" y="1355"/>
                    <a:pt x="1231" y="1346"/>
                    <a:pt x="1231" y="1341"/>
                  </a:cubicBezTo>
                  <a:cubicBezTo>
                    <a:pt x="1231" y="1341"/>
                    <a:pt x="1231" y="1341"/>
                    <a:pt x="1226" y="1327"/>
                  </a:cubicBezTo>
                  <a:cubicBezTo>
                    <a:pt x="1146" y="1280"/>
                    <a:pt x="1062" y="1210"/>
                    <a:pt x="1067" y="1200"/>
                  </a:cubicBezTo>
                  <a:cubicBezTo>
                    <a:pt x="1076" y="1186"/>
                    <a:pt x="1226" y="1276"/>
                    <a:pt x="1278" y="1304"/>
                  </a:cubicBezTo>
                  <a:cubicBezTo>
                    <a:pt x="1292" y="1313"/>
                    <a:pt x="1310" y="1313"/>
                    <a:pt x="1329" y="1313"/>
                  </a:cubicBezTo>
                  <a:cubicBezTo>
                    <a:pt x="1357" y="1313"/>
                    <a:pt x="1381" y="1308"/>
                    <a:pt x="1395" y="1294"/>
                  </a:cubicBezTo>
                  <a:cubicBezTo>
                    <a:pt x="1413" y="1280"/>
                    <a:pt x="1423" y="1266"/>
                    <a:pt x="1423" y="1243"/>
                  </a:cubicBezTo>
                  <a:cubicBezTo>
                    <a:pt x="1423" y="1238"/>
                    <a:pt x="1418" y="1233"/>
                    <a:pt x="1418" y="1224"/>
                  </a:cubicBezTo>
                  <a:cubicBezTo>
                    <a:pt x="1287" y="1130"/>
                    <a:pt x="1170" y="1027"/>
                    <a:pt x="1174" y="1017"/>
                  </a:cubicBezTo>
                  <a:cubicBezTo>
                    <a:pt x="1184" y="1008"/>
                    <a:pt x="1296" y="1083"/>
                    <a:pt x="1399" y="1153"/>
                  </a:cubicBezTo>
                  <a:cubicBezTo>
                    <a:pt x="1413" y="1163"/>
                    <a:pt x="1465" y="1186"/>
                    <a:pt x="1465" y="1186"/>
                  </a:cubicBezTo>
                  <a:cubicBezTo>
                    <a:pt x="1488" y="1196"/>
                    <a:pt x="1512" y="1200"/>
                    <a:pt x="1531" y="1200"/>
                  </a:cubicBezTo>
                  <a:cubicBezTo>
                    <a:pt x="1577" y="1200"/>
                    <a:pt x="1601" y="1172"/>
                    <a:pt x="1601" y="1130"/>
                  </a:cubicBezTo>
                  <a:cubicBezTo>
                    <a:pt x="1601" y="1121"/>
                    <a:pt x="1601" y="1111"/>
                    <a:pt x="1596" y="1102"/>
                  </a:cubicBezTo>
                  <a:cubicBezTo>
                    <a:pt x="1596" y="1102"/>
                    <a:pt x="1596" y="1102"/>
                    <a:pt x="1596" y="1097"/>
                  </a:cubicBezTo>
                  <a:cubicBezTo>
                    <a:pt x="1399" y="966"/>
                    <a:pt x="1226" y="834"/>
                    <a:pt x="1235" y="825"/>
                  </a:cubicBezTo>
                  <a:cubicBezTo>
                    <a:pt x="1240" y="815"/>
                    <a:pt x="1409" y="919"/>
                    <a:pt x="1591" y="1041"/>
                  </a:cubicBezTo>
                  <a:cubicBezTo>
                    <a:pt x="1591" y="1041"/>
                    <a:pt x="1591" y="1041"/>
                    <a:pt x="1638" y="1060"/>
                  </a:cubicBezTo>
                  <a:cubicBezTo>
                    <a:pt x="1657" y="1069"/>
                    <a:pt x="1671" y="1074"/>
                    <a:pt x="1685" y="1074"/>
                  </a:cubicBezTo>
                  <a:cubicBezTo>
                    <a:pt x="1723" y="1069"/>
                    <a:pt x="1751" y="1046"/>
                    <a:pt x="1751" y="1013"/>
                  </a:cubicBezTo>
                  <a:cubicBezTo>
                    <a:pt x="1751" y="999"/>
                    <a:pt x="1741" y="994"/>
                    <a:pt x="1727" y="975"/>
                  </a:cubicBezTo>
                  <a:cubicBezTo>
                    <a:pt x="1699" y="952"/>
                    <a:pt x="1287" y="595"/>
                    <a:pt x="1179" y="501"/>
                  </a:cubicBezTo>
                  <a:cubicBezTo>
                    <a:pt x="1128" y="510"/>
                    <a:pt x="1020" y="510"/>
                    <a:pt x="968" y="487"/>
                  </a:cubicBezTo>
                  <a:cubicBezTo>
                    <a:pt x="922" y="548"/>
                    <a:pt x="861" y="604"/>
                    <a:pt x="790" y="623"/>
                  </a:cubicBezTo>
                  <a:cubicBezTo>
                    <a:pt x="715" y="642"/>
                    <a:pt x="626" y="557"/>
                    <a:pt x="683" y="510"/>
                  </a:cubicBezTo>
                  <a:cubicBezTo>
                    <a:pt x="711" y="487"/>
                    <a:pt x="790" y="393"/>
                    <a:pt x="847" y="327"/>
                  </a:cubicBezTo>
                  <a:cubicBezTo>
                    <a:pt x="809" y="308"/>
                    <a:pt x="767" y="290"/>
                    <a:pt x="734" y="266"/>
                  </a:cubicBezTo>
                  <a:cubicBezTo>
                    <a:pt x="734" y="266"/>
                    <a:pt x="734" y="266"/>
                    <a:pt x="772" y="215"/>
                  </a:cubicBezTo>
                  <a:cubicBezTo>
                    <a:pt x="809" y="233"/>
                    <a:pt x="856" y="257"/>
                    <a:pt x="898" y="280"/>
                  </a:cubicBezTo>
                  <a:close/>
                  <a:moveTo>
                    <a:pt x="1705" y="14"/>
                  </a:moveTo>
                  <a:cubicBezTo>
                    <a:pt x="1696" y="5"/>
                    <a:pt x="1682" y="0"/>
                    <a:pt x="1672" y="0"/>
                  </a:cubicBezTo>
                  <a:cubicBezTo>
                    <a:pt x="1663" y="0"/>
                    <a:pt x="1658" y="0"/>
                    <a:pt x="1649" y="5"/>
                  </a:cubicBezTo>
                  <a:cubicBezTo>
                    <a:pt x="1518" y="104"/>
                    <a:pt x="1518" y="104"/>
                    <a:pt x="1518" y="104"/>
                  </a:cubicBezTo>
                  <a:cubicBezTo>
                    <a:pt x="1499" y="118"/>
                    <a:pt x="1495" y="141"/>
                    <a:pt x="1509" y="155"/>
                  </a:cubicBezTo>
                  <a:cubicBezTo>
                    <a:pt x="2014" y="909"/>
                    <a:pt x="2014" y="909"/>
                    <a:pt x="2014" y="909"/>
                  </a:cubicBezTo>
                  <a:cubicBezTo>
                    <a:pt x="2019" y="918"/>
                    <a:pt x="2028" y="923"/>
                    <a:pt x="2037" y="923"/>
                  </a:cubicBezTo>
                  <a:cubicBezTo>
                    <a:pt x="2047" y="923"/>
                    <a:pt x="2051" y="918"/>
                    <a:pt x="2061" y="909"/>
                  </a:cubicBezTo>
                  <a:cubicBezTo>
                    <a:pt x="2206" y="735"/>
                    <a:pt x="2206" y="735"/>
                    <a:pt x="2206" y="735"/>
                  </a:cubicBezTo>
                  <a:cubicBezTo>
                    <a:pt x="2220" y="716"/>
                    <a:pt x="2220" y="692"/>
                    <a:pt x="2206" y="673"/>
                  </a:cubicBezTo>
                  <a:cubicBezTo>
                    <a:pt x="1705" y="14"/>
                    <a:pt x="1705" y="14"/>
                    <a:pt x="1705" y="14"/>
                  </a:cubicBezTo>
                  <a:cubicBezTo>
                    <a:pt x="1705" y="14"/>
                    <a:pt x="1705" y="14"/>
                    <a:pt x="1705" y="14"/>
                  </a:cubicBezTo>
                  <a:close/>
                  <a:moveTo>
                    <a:pt x="716" y="155"/>
                  </a:moveTo>
                  <a:cubicBezTo>
                    <a:pt x="725" y="141"/>
                    <a:pt x="720" y="118"/>
                    <a:pt x="706" y="104"/>
                  </a:cubicBezTo>
                  <a:cubicBezTo>
                    <a:pt x="570" y="5"/>
                    <a:pt x="570" y="5"/>
                    <a:pt x="570" y="5"/>
                  </a:cubicBezTo>
                  <a:cubicBezTo>
                    <a:pt x="565" y="0"/>
                    <a:pt x="555" y="0"/>
                    <a:pt x="551" y="0"/>
                  </a:cubicBezTo>
                  <a:cubicBezTo>
                    <a:pt x="537" y="0"/>
                    <a:pt x="527" y="5"/>
                    <a:pt x="518" y="14"/>
                  </a:cubicBezTo>
                  <a:cubicBezTo>
                    <a:pt x="9" y="673"/>
                    <a:pt x="9" y="673"/>
                    <a:pt x="9" y="673"/>
                  </a:cubicBezTo>
                  <a:cubicBezTo>
                    <a:pt x="0" y="692"/>
                    <a:pt x="0" y="716"/>
                    <a:pt x="14" y="735"/>
                  </a:cubicBezTo>
                  <a:cubicBezTo>
                    <a:pt x="160" y="909"/>
                    <a:pt x="160" y="909"/>
                    <a:pt x="160" y="909"/>
                  </a:cubicBezTo>
                  <a:cubicBezTo>
                    <a:pt x="164" y="918"/>
                    <a:pt x="174" y="923"/>
                    <a:pt x="183" y="923"/>
                  </a:cubicBezTo>
                  <a:cubicBezTo>
                    <a:pt x="188" y="923"/>
                    <a:pt x="197" y="918"/>
                    <a:pt x="202" y="909"/>
                  </a:cubicBezTo>
                  <a:cubicBezTo>
                    <a:pt x="716" y="155"/>
                    <a:pt x="716" y="155"/>
                    <a:pt x="716" y="155"/>
                  </a:cubicBezTo>
                  <a:cubicBezTo>
                    <a:pt x="716" y="155"/>
                    <a:pt x="716" y="155"/>
                    <a:pt x="716" y="15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7"/>
            <p:cNvSpPr>
              <a:spLocks noEditPoints="1"/>
            </p:cNvSpPr>
            <p:nvPr/>
          </p:nvSpPr>
          <p:spPr bwMode="auto">
            <a:xfrm>
              <a:off x="529768" y="6201916"/>
              <a:ext cx="531294" cy="570201"/>
            </a:xfrm>
            <a:custGeom>
              <a:avLst/>
              <a:gdLst>
                <a:gd name="T0" fmla="*/ 1483 w 1540"/>
                <a:gd name="T1" fmla="*/ 927 h 1653"/>
                <a:gd name="T2" fmla="*/ 1540 w 1540"/>
                <a:gd name="T3" fmla="*/ 1054 h 1653"/>
                <a:gd name="T4" fmla="*/ 1471 w 1540"/>
                <a:gd name="T5" fmla="*/ 1158 h 1653"/>
                <a:gd name="T6" fmla="*/ 1506 w 1540"/>
                <a:gd name="T7" fmla="*/ 1279 h 1653"/>
                <a:gd name="T8" fmla="*/ 1413 w 1540"/>
                <a:gd name="T9" fmla="*/ 1400 h 1653"/>
                <a:gd name="T10" fmla="*/ 1408 w 1540"/>
                <a:gd name="T11" fmla="*/ 1498 h 1653"/>
                <a:gd name="T12" fmla="*/ 1275 w 1540"/>
                <a:gd name="T13" fmla="*/ 1613 h 1653"/>
                <a:gd name="T14" fmla="*/ 723 w 1540"/>
                <a:gd name="T15" fmla="*/ 1613 h 1653"/>
                <a:gd name="T16" fmla="*/ 378 w 1540"/>
                <a:gd name="T17" fmla="*/ 1550 h 1653"/>
                <a:gd name="T18" fmla="*/ 378 w 1540"/>
                <a:gd name="T19" fmla="*/ 893 h 1653"/>
                <a:gd name="T20" fmla="*/ 389 w 1540"/>
                <a:gd name="T21" fmla="*/ 893 h 1653"/>
                <a:gd name="T22" fmla="*/ 389 w 1540"/>
                <a:gd name="T23" fmla="*/ 893 h 1653"/>
                <a:gd name="T24" fmla="*/ 418 w 1540"/>
                <a:gd name="T25" fmla="*/ 893 h 1653"/>
                <a:gd name="T26" fmla="*/ 666 w 1540"/>
                <a:gd name="T27" fmla="*/ 530 h 1653"/>
                <a:gd name="T28" fmla="*/ 758 w 1540"/>
                <a:gd name="T29" fmla="*/ 426 h 1653"/>
                <a:gd name="T30" fmla="*/ 896 w 1540"/>
                <a:gd name="T31" fmla="*/ 40 h 1653"/>
                <a:gd name="T32" fmla="*/ 1068 w 1540"/>
                <a:gd name="T33" fmla="*/ 86 h 1653"/>
                <a:gd name="T34" fmla="*/ 1086 w 1540"/>
                <a:gd name="T35" fmla="*/ 380 h 1653"/>
                <a:gd name="T36" fmla="*/ 999 w 1540"/>
                <a:gd name="T37" fmla="*/ 662 h 1653"/>
                <a:gd name="T38" fmla="*/ 1431 w 1540"/>
                <a:gd name="T39" fmla="*/ 674 h 1653"/>
                <a:gd name="T40" fmla="*/ 1540 w 1540"/>
                <a:gd name="T41" fmla="*/ 835 h 1653"/>
                <a:gd name="T42" fmla="*/ 1483 w 1540"/>
                <a:gd name="T43" fmla="*/ 927 h 1653"/>
                <a:gd name="T44" fmla="*/ 330 w 1540"/>
                <a:gd name="T45" fmla="*/ 1524 h 1653"/>
                <a:gd name="T46" fmla="*/ 330 w 1540"/>
                <a:gd name="T47" fmla="*/ 1524 h 1653"/>
                <a:gd name="T48" fmla="*/ 330 w 1540"/>
                <a:gd name="T49" fmla="*/ 920 h 1653"/>
                <a:gd name="T50" fmla="*/ 255 w 1540"/>
                <a:gd name="T51" fmla="*/ 850 h 1653"/>
                <a:gd name="T52" fmla="*/ 76 w 1540"/>
                <a:gd name="T53" fmla="*/ 850 h 1653"/>
                <a:gd name="T54" fmla="*/ 0 w 1540"/>
                <a:gd name="T55" fmla="*/ 920 h 1653"/>
                <a:gd name="T56" fmla="*/ 0 w 1540"/>
                <a:gd name="T57" fmla="*/ 1524 h 1653"/>
                <a:gd name="T58" fmla="*/ 76 w 1540"/>
                <a:gd name="T59" fmla="*/ 1593 h 1653"/>
                <a:gd name="T60" fmla="*/ 255 w 1540"/>
                <a:gd name="T61" fmla="*/ 1593 h 1653"/>
                <a:gd name="T62" fmla="*/ 330 w 1540"/>
                <a:gd name="T63" fmla="*/ 1524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40" h="1653">
                  <a:moveTo>
                    <a:pt x="1483" y="927"/>
                  </a:moveTo>
                  <a:cubicBezTo>
                    <a:pt x="1483" y="962"/>
                    <a:pt x="1540" y="1020"/>
                    <a:pt x="1540" y="1054"/>
                  </a:cubicBezTo>
                  <a:cubicBezTo>
                    <a:pt x="1540" y="1083"/>
                    <a:pt x="1471" y="1129"/>
                    <a:pt x="1471" y="1158"/>
                  </a:cubicBezTo>
                  <a:cubicBezTo>
                    <a:pt x="1465" y="1192"/>
                    <a:pt x="1506" y="1244"/>
                    <a:pt x="1506" y="1279"/>
                  </a:cubicBezTo>
                  <a:cubicBezTo>
                    <a:pt x="1506" y="1325"/>
                    <a:pt x="1431" y="1365"/>
                    <a:pt x="1413" y="1400"/>
                  </a:cubicBezTo>
                  <a:cubicBezTo>
                    <a:pt x="1402" y="1417"/>
                    <a:pt x="1419" y="1475"/>
                    <a:pt x="1408" y="1498"/>
                  </a:cubicBezTo>
                  <a:cubicBezTo>
                    <a:pt x="1390" y="1538"/>
                    <a:pt x="1321" y="1601"/>
                    <a:pt x="1275" y="1613"/>
                  </a:cubicBezTo>
                  <a:cubicBezTo>
                    <a:pt x="1143" y="1653"/>
                    <a:pt x="723" y="1613"/>
                    <a:pt x="723" y="1613"/>
                  </a:cubicBezTo>
                  <a:cubicBezTo>
                    <a:pt x="723" y="1613"/>
                    <a:pt x="723" y="1613"/>
                    <a:pt x="378" y="1550"/>
                  </a:cubicBezTo>
                  <a:cubicBezTo>
                    <a:pt x="378" y="1550"/>
                    <a:pt x="378" y="1550"/>
                    <a:pt x="378" y="893"/>
                  </a:cubicBezTo>
                  <a:cubicBezTo>
                    <a:pt x="378" y="893"/>
                    <a:pt x="378" y="893"/>
                    <a:pt x="389" y="893"/>
                  </a:cubicBezTo>
                  <a:cubicBezTo>
                    <a:pt x="389" y="893"/>
                    <a:pt x="389" y="893"/>
                    <a:pt x="389" y="893"/>
                  </a:cubicBezTo>
                  <a:cubicBezTo>
                    <a:pt x="389" y="893"/>
                    <a:pt x="389" y="893"/>
                    <a:pt x="418" y="893"/>
                  </a:cubicBezTo>
                  <a:cubicBezTo>
                    <a:pt x="458" y="881"/>
                    <a:pt x="550" y="824"/>
                    <a:pt x="666" y="530"/>
                  </a:cubicBezTo>
                  <a:cubicBezTo>
                    <a:pt x="683" y="484"/>
                    <a:pt x="717" y="455"/>
                    <a:pt x="758" y="426"/>
                  </a:cubicBezTo>
                  <a:cubicBezTo>
                    <a:pt x="827" y="374"/>
                    <a:pt x="878" y="299"/>
                    <a:pt x="896" y="40"/>
                  </a:cubicBezTo>
                  <a:cubicBezTo>
                    <a:pt x="896" y="0"/>
                    <a:pt x="1011" y="6"/>
                    <a:pt x="1068" y="86"/>
                  </a:cubicBezTo>
                  <a:cubicBezTo>
                    <a:pt x="1120" y="155"/>
                    <a:pt x="1126" y="282"/>
                    <a:pt x="1086" y="380"/>
                  </a:cubicBezTo>
                  <a:cubicBezTo>
                    <a:pt x="1063" y="443"/>
                    <a:pt x="965" y="599"/>
                    <a:pt x="999" y="662"/>
                  </a:cubicBezTo>
                  <a:cubicBezTo>
                    <a:pt x="999" y="662"/>
                    <a:pt x="1362" y="645"/>
                    <a:pt x="1431" y="674"/>
                  </a:cubicBezTo>
                  <a:cubicBezTo>
                    <a:pt x="1477" y="691"/>
                    <a:pt x="1540" y="789"/>
                    <a:pt x="1540" y="835"/>
                  </a:cubicBezTo>
                  <a:cubicBezTo>
                    <a:pt x="1534" y="864"/>
                    <a:pt x="1488" y="904"/>
                    <a:pt x="1483" y="927"/>
                  </a:cubicBezTo>
                  <a:close/>
                  <a:moveTo>
                    <a:pt x="330" y="1524"/>
                  </a:moveTo>
                  <a:cubicBezTo>
                    <a:pt x="330" y="1524"/>
                    <a:pt x="330" y="1524"/>
                    <a:pt x="330" y="1524"/>
                  </a:cubicBezTo>
                  <a:cubicBezTo>
                    <a:pt x="330" y="1524"/>
                    <a:pt x="330" y="1524"/>
                    <a:pt x="330" y="920"/>
                  </a:cubicBezTo>
                  <a:cubicBezTo>
                    <a:pt x="330" y="885"/>
                    <a:pt x="295" y="850"/>
                    <a:pt x="255" y="850"/>
                  </a:cubicBezTo>
                  <a:cubicBezTo>
                    <a:pt x="255" y="850"/>
                    <a:pt x="255" y="850"/>
                    <a:pt x="76" y="850"/>
                  </a:cubicBezTo>
                  <a:cubicBezTo>
                    <a:pt x="35" y="850"/>
                    <a:pt x="0" y="885"/>
                    <a:pt x="0" y="920"/>
                  </a:cubicBezTo>
                  <a:cubicBezTo>
                    <a:pt x="0" y="920"/>
                    <a:pt x="0" y="920"/>
                    <a:pt x="0" y="1524"/>
                  </a:cubicBezTo>
                  <a:cubicBezTo>
                    <a:pt x="0" y="1559"/>
                    <a:pt x="35" y="1593"/>
                    <a:pt x="76" y="1593"/>
                  </a:cubicBezTo>
                  <a:cubicBezTo>
                    <a:pt x="76" y="1593"/>
                    <a:pt x="76" y="1593"/>
                    <a:pt x="255" y="1593"/>
                  </a:cubicBezTo>
                  <a:cubicBezTo>
                    <a:pt x="295" y="1593"/>
                    <a:pt x="330" y="1559"/>
                    <a:pt x="330" y="152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41"/>
            <p:cNvSpPr>
              <a:spLocks noEditPoints="1"/>
            </p:cNvSpPr>
            <p:nvPr/>
          </p:nvSpPr>
          <p:spPr bwMode="auto">
            <a:xfrm>
              <a:off x="517068" y="4803249"/>
              <a:ext cx="556694" cy="542820"/>
            </a:xfrm>
            <a:custGeom>
              <a:avLst/>
              <a:gdLst>
                <a:gd name="T0" fmla="*/ 2160 w 2171"/>
                <a:gd name="T1" fmla="*/ 1338 h 2117"/>
                <a:gd name="T2" fmla="*/ 2137 w 2171"/>
                <a:gd name="T3" fmla="*/ 1400 h 2117"/>
                <a:gd name="T4" fmla="*/ 882 w 2171"/>
                <a:gd name="T5" fmla="*/ 1985 h 2117"/>
                <a:gd name="T6" fmla="*/ 826 w 2171"/>
                <a:gd name="T7" fmla="*/ 1962 h 2117"/>
                <a:gd name="T8" fmla="*/ 668 w 2171"/>
                <a:gd name="T9" fmla="*/ 1622 h 2117"/>
                <a:gd name="T10" fmla="*/ 691 w 2171"/>
                <a:gd name="T11" fmla="*/ 1565 h 2117"/>
                <a:gd name="T12" fmla="*/ 1946 w 2171"/>
                <a:gd name="T13" fmla="*/ 975 h 2117"/>
                <a:gd name="T14" fmla="*/ 2002 w 2171"/>
                <a:gd name="T15" fmla="*/ 997 h 2117"/>
                <a:gd name="T16" fmla="*/ 2160 w 2171"/>
                <a:gd name="T17" fmla="*/ 1338 h 2117"/>
                <a:gd name="T18" fmla="*/ 2160 w 2171"/>
                <a:gd name="T19" fmla="*/ 1338 h 2117"/>
                <a:gd name="T20" fmla="*/ 2124 w 2171"/>
                <a:gd name="T21" fmla="*/ 1615 h 2117"/>
                <a:gd name="T22" fmla="*/ 2147 w 2171"/>
                <a:gd name="T23" fmla="*/ 1553 h 2117"/>
                <a:gd name="T24" fmla="*/ 2119 w 2171"/>
                <a:gd name="T25" fmla="*/ 1485 h 2117"/>
                <a:gd name="T26" fmla="*/ 961 w 2171"/>
                <a:gd name="T27" fmla="*/ 2021 h 2117"/>
                <a:gd name="T28" fmla="*/ 989 w 2171"/>
                <a:gd name="T29" fmla="*/ 2083 h 2117"/>
                <a:gd name="T30" fmla="*/ 1052 w 2171"/>
                <a:gd name="T31" fmla="*/ 2106 h 2117"/>
                <a:gd name="T32" fmla="*/ 2124 w 2171"/>
                <a:gd name="T33" fmla="*/ 1615 h 2117"/>
                <a:gd name="T34" fmla="*/ 1345 w 2171"/>
                <a:gd name="T35" fmla="*/ 491 h 2117"/>
                <a:gd name="T36" fmla="*/ 1396 w 2171"/>
                <a:gd name="T37" fmla="*/ 1148 h 2117"/>
                <a:gd name="T38" fmla="*/ 1165 w 2171"/>
                <a:gd name="T39" fmla="*/ 1256 h 2117"/>
                <a:gd name="T40" fmla="*/ 696 w 2171"/>
                <a:gd name="T41" fmla="*/ 792 h 2117"/>
                <a:gd name="T42" fmla="*/ 860 w 2171"/>
                <a:gd name="T43" fmla="*/ 299 h 2117"/>
                <a:gd name="T44" fmla="*/ 1345 w 2171"/>
                <a:gd name="T45" fmla="*/ 491 h 2117"/>
                <a:gd name="T46" fmla="*/ 979 w 2171"/>
                <a:gd name="T47" fmla="*/ 554 h 2117"/>
                <a:gd name="T48" fmla="*/ 905 w 2171"/>
                <a:gd name="T49" fmla="*/ 384 h 2117"/>
                <a:gd name="T50" fmla="*/ 979 w 2171"/>
                <a:gd name="T51" fmla="*/ 554 h 2117"/>
                <a:gd name="T52" fmla="*/ 638 w 2171"/>
                <a:gd name="T53" fmla="*/ 1356 h 2117"/>
                <a:gd name="T54" fmla="*/ 638 w 2171"/>
                <a:gd name="T55" fmla="*/ 1356 h 2117"/>
                <a:gd name="T56" fmla="*/ 703 w 2171"/>
                <a:gd name="T57" fmla="*/ 1282 h 2117"/>
                <a:gd name="T58" fmla="*/ 54 w 2171"/>
                <a:gd name="T59" fmla="*/ 769 h 2117"/>
                <a:gd name="T60" fmla="*/ 638 w 2171"/>
                <a:gd name="T61" fmla="*/ 1356 h 2117"/>
                <a:gd name="T62" fmla="*/ 409 w 2171"/>
                <a:gd name="T63" fmla="*/ 703 h 2117"/>
                <a:gd name="T64" fmla="*/ 409 w 2171"/>
                <a:gd name="T65" fmla="*/ 703 h 2117"/>
                <a:gd name="T66" fmla="*/ 474 w 2171"/>
                <a:gd name="T67" fmla="*/ 629 h 2117"/>
                <a:gd name="T68" fmla="*/ 0 w 2171"/>
                <a:gd name="T69" fmla="*/ 275 h 2117"/>
                <a:gd name="T70" fmla="*/ 409 w 2171"/>
                <a:gd name="T71" fmla="*/ 703 h 2117"/>
                <a:gd name="T72" fmla="*/ 568 w 2171"/>
                <a:gd name="T73" fmla="*/ 349 h 2117"/>
                <a:gd name="T74" fmla="*/ 568 w 2171"/>
                <a:gd name="T75" fmla="*/ 349 h 2117"/>
                <a:gd name="T76" fmla="*/ 636 w 2171"/>
                <a:gd name="T77" fmla="*/ 276 h 2117"/>
                <a:gd name="T78" fmla="*/ 258 w 2171"/>
                <a:gd name="T79" fmla="*/ 0 h 2117"/>
                <a:gd name="T80" fmla="*/ 568 w 2171"/>
                <a:gd name="T81" fmla="*/ 349 h 2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71" h="2117">
                  <a:moveTo>
                    <a:pt x="2160" y="1338"/>
                  </a:moveTo>
                  <a:cubicBezTo>
                    <a:pt x="2171" y="1361"/>
                    <a:pt x="2160" y="1389"/>
                    <a:pt x="2137" y="1400"/>
                  </a:cubicBezTo>
                  <a:cubicBezTo>
                    <a:pt x="882" y="1985"/>
                    <a:pt x="882" y="1985"/>
                    <a:pt x="882" y="1985"/>
                  </a:cubicBezTo>
                  <a:cubicBezTo>
                    <a:pt x="860" y="1996"/>
                    <a:pt x="837" y="1985"/>
                    <a:pt x="826" y="1962"/>
                  </a:cubicBezTo>
                  <a:cubicBezTo>
                    <a:pt x="668" y="1622"/>
                    <a:pt x="668" y="1622"/>
                    <a:pt x="668" y="1622"/>
                  </a:cubicBezTo>
                  <a:cubicBezTo>
                    <a:pt x="657" y="1599"/>
                    <a:pt x="668" y="1576"/>
                    <a:pt x="691" y="1565"/>
                  </a:cubicBezTo>
                  <a:cubicBezTo>
                    <a:pt x="1946" y="975"/>
                    <a:pt x="1946" y="975"/>
                    <a:pt x="1946" y="975"/>
                  </a:cubicBezTo>
                  <a:cubicBezTo>
                    <a:pt x="1968" y="969"/>
                    <a:pt x="1991" y="975"/>
                    <a:pt x="2002" y="997"/>
                  </a:cubicBezTo>
                  <a:cubicBezTo>
                    <a:pt x="2160" y="1338"/>
                    <a:pt x="2160" y="1338"/>
                    <a:pt x="2160" y="1338"/>
                  </a:cubicBezTo>
                  <a:cubicBezTo>
                    <a:pt x="2160" y="1338"/>
                    <a:pt x="2160" y="1338"/>
                    <a:pt x="2160" y="1338"/>
                  </a:cubicBezTo>
                  <a:close/>
                  <a:moveTo>
                    <a:pt x="2124" y="1615"/>
                  </a:moveTo>
                  <a:cubicBezTo>
                    <a:pt x="2147" y="1603"/>
                    <a:pt x="2158" y="1575"/>
                    <a:pt x="2147" y="1553"/>
                  </a:cubicBezTo>
                  <a:cubicBezTo>
                    <a:pt x="2147" y="1553"/>
                    <a:pt x="2147" y="1553"/>
                    <a:pt x="2119" y="1485"/>
                  </a:cubicBezTo>
                  <a:cubicBezTo>
                    <a:pt x="2119" y="1485"/>
                    <a:pt x="2119" y="1485"/>
                    <a:pt x="961" y="2021"/>
                  </a:cubicBezTo>
                  <a:cubicBezTo>
                    <a:pt x="961" y="2021"/>
                    <a:pt x="961" y="2021"/>
                    <a:pt x="989" y="2083"/>
                  </a:cubicBezTo>
                  <a:cubicBezTo>
                    <a:pt x="1000" y="2106"/>
                    <a:pt x="1029" y="2117"/>
                    <a:pt x="1052" y="2106"/>
                  </a:cubicBezTo>
                  <a:cubicBezTo>
                    <a:pt x="1052" y="2106"/>
                    <a:pt x="1052" y="2106"/>
                    <a:pt x="2124" y="1615"/>
                  </a:cubicBezTo>
                  <a:close/>
                  <a:moveTo>
                    <a:pt x="1345" y="491"/>
                  </a:moveTo>
                  <a:cubicBezTo>
                    <a:pt x="1464" y="735"/>
                    <a:pt x="1255" y="854"/>
                    <a:pt x="1396" y="1148"/>
                  </a:cubicBezTo>
                  <a:cubicBezTo>
                    <a:pt x="1396" y="1148"/>
                    <a:pt x="1396" y="1148"/>
                    <a:pt x="1165" y="1256"/>
                  </a:cubicBezTo>
                  <a:cubicBezTo>
                    <a:pt x="1029" y="961"/>
                    <a:pt x="809" y="1041"/>
                    <a:pt x="696" y="792"/>
                  </a:cubicBezTo>
                  <a:cubicBezTo>
                    <a:pt x="595" y="582"/>
                    <a:pt x="668" y="389"/>
                    <a:pt x="860" y="299"/>
                  </a:cubicBezTo>
                  <a:cubicBezTo>
                    <a:pt x="1058" y="208"/>
                    <a:pt x="1250" y="276"/>
                    <a:pt x="1345" y="491"/>
                  </a:cubicBezTo>
                  <a:close/>
                  <a:moveTo>
                    <a:pt x="979" y="554"/>
                  </a:moveTo>
                  <a:cubicBezTo>
                    <a:pt x="1182" y="457"/>
                    <a:pt x="1097" y="299"/>
                    <a:pt x="905" y="384"/>
                  </a:cubicBezTo>
                  <a:cubicBezTo>
                    <a:pt x="708" y="474"/>
                    <a:pt x="775" y="650"/>
                    <a:pt x="979" y="554"/>
                  </a:cubicBezTo>
                  <a:close/>
                  <a:moveTo>
                    <a:pt x="638" y="1356"/>
                  </a:moveTo>
                  <a:cubicBezTo>
                    <a:pt x="638" y="1356"/>
                    <a:pt x="638" y="1356"/>
                    <a:pt x="638" y="1356"/>
                  </a:cubicBezTo>
                  <a:cubicBezTo>
                    <a:pt x="703" y="1282"/>
                    <a:pt x="703" y="1282"/>
                    <a:pt x="703" y="1282"/>
                  </a:cubicBezTo>
                  <a:cubicBezTo>
                    <a:pt x="54" y="769"/>
                    <a:pt x="54" y="769"/>
                    <a:pt x="54" y="769"/>
                  </a:cubicBezTo>
                  <a:cubicBezTo>
                    <a:pt x="638" y="1356"/>
                    <a:pt x="638" y="1356"/>
                    <a:pt x="638" y="1356"/>
                  </a:cubicBezTo>
                  <a:close/>
                  <a:moveTo>
                    <a:pt x="409" y="703"/>
                  </a:moveTo>
                  <a:cubicBezTo>
                    <a:pt x="409" y="703"/>
                    <a:pt x="409" y="703"/>
                    <a:pt x="409" y="703"/>
                  </a:cubicBezTo>
                  <a:cubicBezTo>
                    <a:pt x="474" y="629"/>
                    <a:pt x="474" y="629"/>
                    <a:pt x="474" y="629"/>
                  </a:cubicBezTo>
                  <a:cubicBezTo>
                    <a:pt x="0" y="275"/>
                    <a:pt x="0" y="275"/>
                    <a:pt x="0" y="275"/>
                  </a:cubicBezTo>
                  <a:cubicBezTo>
                    <a:pt x="409" y="703"/>
                    <a:pt x="409" y="703"/>
                    <a:pt x="409" y="703"/>
                  </a:cubicBezTo>
                  <a:close/>
                  <a:moveTo>
                    <a:pt x="568" y="349"/>
                  </a:moveTo>
                  <a:cubicBezTo>
                    <a:pt x="568" y="349"/>
                    <a:pt x="568" y="349"/>
                    <a:pt x="568" y="349"/>
                  </a:cubicBezTo>
                  <a:cubicBezTo>
                    <a:pt x="636" y="276"/>
                    <a:pt x="636" y="276"/>
                    <a:pt x="636" y="276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568" y="349"/>
                    <a:pt x="568" y="349"/>
                    <a:pt x="568" y="349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2284" y="65060"/>
            <a:ext cx="779553" cy="77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6249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</p:spPr>
        <p:txBody>
          <a:bodyPr/>
          <a:lstStyle/>
          <a:p>
            <a:r>
              <a:rPr lang="en-US" dirty="0"/>
              <a:t>Keep Your Team Learning and Growing</a:t>
            </a:r>
            <a:br>
              <a:rPr lang="en-US" dirty="0"/>
            </a:b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 rot="16200000">
            <a:off x="3730857" y="2326519"/>
            <a:ext cx="1362456" cy="7547949"/>
          </a:xfrm>
          <a:custGeom>
            <a:avLst/>
            <a:gdLst>
              <a:gd name="connsiteX0" fmla="*/ 0 w 1993139"/>
              <a:gd name="connsiteY0" fmla="*/ 0 h 4311311"/>
              <a:gd name="connsiteX1" fmla="*/ 1993139 w 1993139"/>
              <a:gd name="connsiteY1" fmla="*/ 0 h 4311311"/>
              <a:gd name="connsiteX2" fmla="*/ 1993139 w 1993139"/>
              <a:gd name="connsiteY2" fmla="*/ 4311311 h 4311311"/>
              <a:gd name="connsiteX3" fmla="*/ 0 w 1993139"/>
              <a:gd name="connsiteY3" fmla="*/ 4311311 h 4311311"/>
              <a:gd name="connsiteX4" fmla="*/ 0 w 1993139"/>
              <a:gd name="connsiteY4" fmla="*/ 0 h 431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3139" h="4311311">
                <a:moveTo>
                  <a:pt x="0" y="0"/>
                </a:moveTo>
                <a:lnTo>
                  <a:pt x="1993139" y="0"/>
                </a:lnTo>
                <a:lnTo>
                  <a:pt x="1993139" y="4311311"/>
                </a:lnTo>
                <a:lnTo>
                  <a:pt x="0" y="43113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0040" tIns="352904" rIns="320040" bIns="320040" numCol="1" spcCol="1270" anchor="t" anchorCtr="0">
            <a:noAutofit/>
          </a:bodyPr>
          <a:lstStyle/>
          <a:p>
            <a:pPr marL="285750" lvl="1" indent="-285750" algn="l" defTabSz="1555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500" kern="1200"/>
          </a:p>
          <a:p>
            <a:pPr marL="285750" lvl="1" indent="-285750" algn="l" defTabSz="1555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500" kern="1200"/>
          </a:p>
        </p:txBody>
      </p:sp>
      <p:sp>
        <p:nvSpPr>
          <p:cNvPr id="6" name="Oval 5"/>
          <p:cNvSpPr/>
          <p:nvPr/>
        </p:nvSpPr>
        <p:spPr bwMode="auto">
          <a:xfrm rot="16200000">
            <a:off x="401200" y="5554126"/>
            <a:ext cx="1143613" cy="1143613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201" y="5742750"/>
            <a:ext cx="1143613" cy="75251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300" dirty="0" smtClean="0">
                <a:gradFill>
                  <a:gsLst>
                    <a:gs pos="2917">
                      <a:schemeClr val="bg1"/>
                    </a:gs>
                    <a:gs pos="30000">
                      <a:schemeClr val="bg1"/>
                    </a:gs>
                  </a:gsLst>
                  <a:lin ang="5400000" scaled="0"/>
                </a:gradFill>
                <a:latin typeface="+mj-lt"/>
              </a:rPr>
              <a:t>84%</a:t>
            </a:r>
          </a:p>
        </p:txBody>
      </p:sp>
      <p:sp>
        <p:nvSpPr>
          <p:cNvPr id="8" name="Rectangle 7"/>
          <p:cNvSpPr/>
          <p:nvPr/>
        </p:nvSpPr>
        <p:spPr>
          <a:xfrm>
            <a:off x="1593038" y="5475707"/>
            <a:ext cx="6911200" cy="1338828"/>
          </a:xfrm>
          <a:prstGeom prst="rect">
            <a:avLst/>
          </a:prstGeom>
        </p:spPr>
        <p:txBody>
          <a:bodyPr wrap="square" lIns="182880" tIns="91440" rIns="182880" bIns="91440">
            <a:spAutoFit/>
          </a:bodyPr>
          <a:lstStyle/>
          <a:p>
            <a:r>
              <a:rPr lang="en-US" sz="2500" dirty="0" smtClean="0">
                <a:gradFill>
                  <a:gsLst>
                    <a:gs pos="744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Segoe Pro SemiLight" panose="020B0402040204020203" pitchFamily="34" charset="0"/>
                <a:cs typeface="Segoe UI Semilight" panose="020B0402040204020203" pitchFamily="34" charset="0"/>
              </a:rPr>
              <a:t>IT </a:t>
            </a:r>
            <a:r>
              <a:rPr lang="en-US" sz="2500" dirty="0">
                <a:gradFill>
                  <a:gsLst>
                    <a:gs pos="744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Segoe Pro SemiLight" panose="020B0402040204020203" pitchFamily="34" charset="0"/>
                <a:cs typeface="Segoe UI Semilight" panose="020B0402040204020203" pitchFamily="34" charset="0"/>
              </a:rPr>
              <a:t>hiring managers say that IT certifications are used as a measure of a person's ability to work hard and achieve goals</a:t>
            </a:r>
          </a:p>
        </p:txBody>
      </p:sp>
      <p:sp>
        <p:nvSpPr>
          <p:cNvPr id="10" name="Freeform 9"/>
          <p:cNvSpPr/>
          <p:nvPr/>
        </p:nvSpPr>
        <p:spPr>
          <a:xfrm rot="16200000">
            <a:off x="3730855" y="-1878156"/>
            <a:ext cx="1362456" cy="7547948"/>
          </a:xfrm>
          <a:custGeom>
            <a:avLst/>
            <a:gdLst>
              <a:gd name="connsiteX0" fmla="*/ 0 w 1993139"/>
              <a:gd name="connsiteY0" fmla="*/ 0 h 4311311"/>
              <a:gd name="connsiteX1" fmla="*/ 1993139 w 1993139"/>
              <a:gd name="connsiteY1" fmla="*/ 0 h 4311311"/>
              <a:gd name="connsiteX2" fmla="*/ 1993139 w 1993139"/>
              <a:gd name="connsiteY2" fmla="*/ 4311311 h 4311311"/>
              <a:gd name="connsiteX3" fmla="*/ 0 w 1993139"/>
              <a:gd name="connsiteY3" fmla="*/ 4311311 h 4311311"/>
              <a:gd name="connsiteX4" fmla="*/ 0 w 1993139"/>
              <a:gd name="connsiteY4" fmla="*/ 0 h 431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3139" h="4311311">
                <a:moveTo>
                  <a:pt x="0" y="0"/>
                </a:moveTo>
                <a:lnTo>
                  <a:pt x="1993139" y="0"/>
                </a:lnTo>
                <a:lnTo>
                  <a:pt x="1993139" y="4311311"/>
                </a:lnTo>
                <a:lnTo>
                  <a:pt x="0" y="43113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0040" tIns="352904" rIns="320040" bIns="320040" numCol="1" spcCol="1270" anchor="t" anchorCtr="0">
            <a:noAutofit/>
          </a:bodyPr>
          <a:lstStyle/>
          <a:p>
            <a:pPr marL="285750" lvl="1" indent="-285750" algn="l" defTabSz="1555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500" kern="1200"/>
          </a:p>
          <a:p>
            <a:pPr marL="285750" lvl="1" indent="-285750" algn="l" defTabSz="1555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500" kern="1200"/>
          </a:p>
        </p:txBody>
      </p:sp>
      <p:sp>
        <p:nvSpPr>
          <p:cNvPr id="11" name="Rectangle 10"/>
          <p:cNvSpPr/>
          <p:nvPr/>
        </p:nvSpPr>
        <p:spPr>
          <a:xfrm>
            <a:off x="1593038" y="1318736"/>
            <a:ext cx="6911200" cy="987963"/>
          </a:xfrm>
          <a:prstGeom prst="rect">
            <a:avLst/>
          </a:prstGeom>
        </p:spPr>
        <p:txBody>
          <a:bodyPr wrap="square" lIns="182880" tIns="146304" rIns="182880" bIns="146304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SzPct val="90000"/>
            </a:pPr>
            <a:r>
              <a:rPr lang="en-US" sz="2500" dirty="0">
                <a:gradFill>
                  <a:gsLst>
                    <a:gs pos="744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Segoe Pro SemiLight" panose="020B0402040204020203" pitchFamily="34" charset="0"/>
                <a:cs typeface="Segoe UI Semilight" panose="020B0402040204020203" pitchFamily="34" charset="0"/>
              </a:rPr>
              <a:t>Certification is a measurable accomplishment for career discussions</a:t>
            </a:r>
          </a:p>
        </p:txBody>
      </p:sp>
      <p:sp>
        <p:nvSpPr>
          <p:cNvPr id="12" name="Oval 11"/>
          <p:cNvSpPr/>
          <p:nvPr/>
        </p:nvSpPr>
        <p:spPr bwMode="auto">
          <a:xfrm rot="16200000">
            <a:off x="401200" y="1324011"/>
            <a:ext cx="1143613" cy="1143613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Freeform 13"/>
          <p:cNvSpPr>
            <a:spLocks noEditPoints="1"/>
          </p:cNvSpPr>
          <p:nvPr/>
        </p:nvSpPr>
        <p:spPr bwMode="auto">
          <a:xfrm>
            <a:off x="546985" y="1547969"/>
            <a:ext cx="852041" cy="703835"/>
          </a:xfrm>
          <a:custGeom>
            <a:avLst/>
            <a:gdLst>
              <a:gd name="T0" fmla="*/ 2462 w 2480"/>
              <a:gd name="T1" fmla="*/ 1656 h 2048"/>
              <a:gd name="T2" fmla="*/ 2370 w 2480"/>
              <a:gd name="T3" fmla="*/ 1565 h 2048"/>
              <a:gd name="T4" fmla="*/ 486 w 2480"/>
              <a:gd name="T5" fmla="*/ 269 h 2048"/>
              <a:gd name="T6" fmla="*/ 455 w 2480"/>
              <a:gd name="T7" fmla="*/ 13 h 2048"/>
              <a:gd name="T8" fmla="*/ 2217 w 2480"/>
              <a:gd name="T9" fmla="*/ 1144 h 2048"/>
              <a:gd name="T10" fmla="*/ 2251 w 2480"/>
              <a:gd name="T11" fmla="*/ 1229 h 2048"/>
              <a:gd name="T12" fmla="*/ 2217 w 2480"/>
              <a:gd name="T13" fmla="*/ 900 h 2048"/>
              <a:gd name="T14" fmla="*/ 2251 w 2480"/>
              <a:gd name="T15" fmla="*/ 986 h 2048"/>
              <a:gd name="T16" fmla="*/ 2217 w 2480"/>
              <a:gd name="T17" fmla="*/ 653 h 2048"/>
              <a:gd name="T18" fmla="*/ 2251 w 2480"/>
              <a:gd name="T19" fmla="*/ 738 h 2048"/>
              <a:gd name="T20" fmla="*/ 2217 w 2480"/>
              <a:gd name="T21" fmla="*/ 410 h 2048"/>
              <a:gd name="T22" fmla="*/ 2251 w 2480"/>
              <a:gd name="T23" fmla="*/ 495 h 2048"/>
              <a:gd name="T24" fmla="*/ 1971 w 2480"/>
              <a:gd name="T25" fmla="*/ 288 h 2048"/>
              <a:gd name="T26" fmla="*/ 1886 w 2480"/>
              <a:gd name="T27" fmla="*/ 250 h 2048"/>
              <a:gd name="T28" fmla="*/ 1765 w 2480"/>
              <a:gd name="T29" fmla="*/ 250 h 2048"/>
              <a:gd name="T30" fmla="*/ 1679 w 2480"/>
              <a:gd name="T31" fmla="*/ 288 h 2048"/>
              <a:gd name="T32" fmla="*/ 1485 w 2480"/>
              <a:gd name="T33" fmla="*/ 212 h 2048"/>
              <a:gd name="T34" fmla="*/ 1187 w 2480"/>
              <a:gd name="T35" fmla="*/ 288 h 2048"/>
              <a:gd name="T36" fmla="*/ 1187 w 2480"/>
              <a:gd name="T37" fmla="*/ 212 h 2048"/>
              <a:gd name="T38" fmla="*/ 990 w 2480"/>
              <a:gd name="T39" fmla="*/ 288 h 2048"/>
              <a:gd name="T40" fmla="*/ 905 w 2480"/>
              <a:gd name="T41" fmla="*/ 250 h 2048"/>
              <a:gd name="T42" fmla="*/ 783 w 2480"/>
              <a:gd name="T43" fmla="*/ 250 h 2048"/>
              <a:gd name="T44" fmla="*/ 698 w 2480"/>
              <a:gd name="T45" fmla="*/ 288 h 2048"/>
              <a:gd name="T46" fmla="*/ 2214 w 2480"/>
              <a:gd name="T47" fmla="*/ 212 h 2048"/>
              <a:gd name="T48" fmla="*/ 1971 w 2480"/>
              <a:gd name="T49" fmla="*/ 1387 h 2048"/>
              <a:gd name="T50" fmla="*/ 1971 w 2480"/>
              <a:gd name="T51" fmla="*/ 1463 h 2048"/>
              <a:gd name="T52" fmla="*/ 1679 w 2480"/>
              <a:gd name="T53" fmla="*/ 1387 h 2048"/>
              <a:gd name="T54" fmla="*/ 1765 w 2480"/>
              <a:gd name="T55" fmla="*/ 1425 h 2048"/>
              <a:gd name="T56" fmla="*/ 1522 w 2480"/>
              <a:gd name="T57" fmla="*/ 1425 h 2048"/>
              <a:gd name="T58" fmla="*/ 1436 w 2480"/>
              <a:gd name="T59" fmla="*/ 1463 h 2048"/>
              <a:gd name="T60" fmla="*/ 1187 w 2480"/>
              <a:gd name="T61" fmla="*/ 1463 h 2048"/>
              <a:gd name="T62" fmla="*/ 2166 w 2480"/>
              <a:gd name="T63" fmla="*/ 1463 h 2048"/>
              <a:gd name="T64" fmla="*/ 2166 w 2480"/>
              <a:gd name="T65" fmla="*/ 1387 h 2048"/>
              <a:gd name="T66" fmla="*/ 1423 w 2480"/>
              <a:gd name="T67" fmla="*/ 662 h 2048"/>
              <a:gd name="T68" fmla="*/ 1423 w 2480"/>
              <a:gd name="T69" fmla="*/ 801 h 2048"/>
              <a:gd name="T70" fmla="*/ 1423 w 2480"/>
              <a:gd name="T71" fmla="*/ 801 h 2048"/>
              <a:gd name="T72" fmla="*/ 1918 w 2480"/>
              <a:gd name="T73" fmla="*/ 1013 h 2048"/>
              <a:gd name="T74" fmla="*/ 690 w 2480"/>
              <a:gd name="T75" fmla="*/ 1579 h 2048"/>
              <a:gd name="T76" fmla="*/ 450 w 2480"/>
              <a:gd name="T77" fmla="*/ 1579 h 2048"/>
              <a:gd name="T78" fmla="*/ 284 w 2480"/>
              <a:gd name="T79" fmla="*/ 1475 h 2048"/>
              <a:gd name="T80" fmla="*/ 855 w 2480"/>
              <a:gd name="T81" fmla="*/ 1475 h 2048"/>
              <a:gd name="T82" fmla="*/ 215 w 2480"/>
              <a:gd name="T83" fmla="*/ 1223 h 2048"/>
              <a:gd name="T84" fmla="*/ 0 w 2480"/>
              <a:gd name="T85" fmla="*/ 966 h 2048"/>
              <a:gd name="T86" fmla="*/ 141 w 2480"/>
              <a:gd name="T87" fmla="*/ 526 h 2048"/>
              <a:gd name="T88" fmla="*/ 570 w 2480"/>
              <a:gd name="T89" fmla="*/ 342 h 2048"/>
              <a:gd name="T90" fmla="*/ 994 w 2480"/>
              <a:gd name="T91" fmla="*/ 526 h 2048"/>
              <a:gd name="T92" fmla="*/ 1134 w 2480"/>
              <a:gd name="T93" fmla="*/ 966 h 2048"/>
              <a:gd name="T94" fmla="*/ 902 w 2480"/>
              <a:gd name="T95" fmla="*/ 1370 h 2048"/>
              <a:gd name="T96" fmla="*/ 448 w 2480"/>
              <a:gd name="T97" fmla="*/ 1468 h 2048"/>
              <a:gd name="T98" fmla="*/ 564 w 2480"/>
              <a:gd name="T99" fmla="*/ 667 h 2048"/>
              <a:gd name="T100" fmla="*/ 564 w 2480"/>
              <a:gd name="T101" fmla="*/ 667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480" h="2048">
                <a:moveTo>
                  <a:pt x="2462" y="13"/>
                </a:moveTo>
                <a:cubicBezTo>
                  <a:pt x="2474" y="25"/>
                  <a:pt x="2480" y="37"/>
                  <a:pt x="2480" y="55"/>
                </a:cubicBezTo>
                <a:cubicBezTo>
                  <a:pt x="2480" y="55"/>
                  <a:pt x="2480" y="55"/>
                  <a:pt x="2480" y="1620"/>
                </a:cubicBezTo>
                <a:cubicBezTo>
                  <a:pt x="2480" y="1638"/>
                  <a:pt x="2474" y="1650"/>
                  <a:pt x="2462" y="1656"/>
                </a:cubicBezTo>
                <a:cubicBezTo>
                  <a:pt x="2450" y="1668"/>
                  <a:pt x="2437" y="1675"/>
                  <a:pt x="2425" y="1675"/>
                </a:cubicBezTo>
                <a:cubicBezTo>
                  <a:pt x="2425" y="1675"/>
                  <a:pt x="2425" y="1675"/>
                  <a:pt x="975" y="1675"/>
                </a:cubicBezTo>
                <a:cubicBezTo>
                  <a:pt x="975" y="1675"/>
                  <a:pt x="975" y="1675"/>
                  <a:pt x="975" y="1565"/>
                </a:cubicBezTo>
                <a:cubicBezTo>
                  <a:pt x="975" y="1565"/>
                  <a:pt x="975" y="1565"/>
                  <a:pt x="2370" y="1565"/>
                </a:cubicBezTo>
                <a:cubicBezTo>
                  <a:pt x="2370" y="1565"/>
                  <a:pt x="2370" y="1565"/>
                  <a:pt x="2370" y="110"/>
                </a:cubicBezTo>
                <a:cubicBezTo>
                  <a:pt x="2370" y="110"/>
                  <a:pt x="2370" y="110"/>
                  <a:pt x="547" y="110"/>
                </a:cubicBezTo>
                <a:cubicBezTo>
                  <a:pt x="547" y="110"/>
                  <a:pt x="547" y="110"/>
                  <a:pt x="547" y="233"/>
                </a:cubicBezTo>
                <a:cubicBezTo>
                  <a:pt x="529" y="239"/>
                  <a:pt x="504" y="251"/>
                  <a:pt x="486" y="269"/>
                </a:cubicBezTo>
                <a:cubicBezTo>
                  <a:pt x="486" y="269"/>
                  <a:pt x="486" y="269"/>
                  <a:pt x="443" y="318"/>
                </a:cubicBezTo>
                <a:cubicBezTo>
                  <a:pt x="443" y="318"/>
                  <a:pt x="443" y="318"/>
                  <a:pt x="437" y="312"/>
                </a:cubicBezTo>
                <a:cubicBezTo>
                  <a:pt x="437" y="312"/>
                  <a:pt x="437" y="312"/>
                  <a:pt x="437" y="55"/>
                </a:cubicBezTo>
                <a:cubicBezTo>
                  <a:pt x="437" y="37"/>
                  <a:pt x="443" y="25"/>
                  <a:pt x="455" y="13"/>
                </a:cubicBezTo>
                <a:cubicBezTo>
                  <a:pt x="468" y="7"/>
                  <a:pt x="480" y="0"/>
                  <a:pt x="492" y="0"/>
                </a:cubicBezTo>
                <a:cubicBezTo>
                  <a:pt x="492" y="0"/>
                  <a:pt x="492" y="0"/>
                  <a:pt x="2425" y="0"/>
                </a:cubicBezTo>
                <a:cubicBezTo>
                  <a:pt x="2437" y="0"/>
                  <a:pt x="2450" y="7"/>
                  <a:pt x="2462" y="13"/>
                </a:cubicBezTo>
                <a:close/>
                <a:moveTo>
                  <a:pt x="2217" y="1144"/>
                </a:moveTo>
                <a:cubicBezTo>
                  <a:pt x="2200" y="1144"/>
                  <a:pt x="2183" y="1162"/>
                  <a:pt x="2183" y="1180"/>
                </a:cubicBezTo>
                <a:cubicBezTo>
                  <a:pt x="2183" y="1229"/>
                  <a:pt x="2183" y="1229"/>
                  <a:pt x="2183" y="1229"/>
                </a:cubicBezTo>
                <a:cubicBezTo>
                  <a:pt x="2183" y="1253"/>
                  <a:pt x="2200" y="1265"/>
                  <a:pt x="2217" y="1265"/>
                </a:cubicBezTo>
                <a:cubicBezTo>
                  <a:pt x="2234" y="1265"/>
                  <a:pt x="2251" y="1253"/>
                  <a:pt x="2251" y="1229"/>
                </a:cubicBezTo>
                <a:cubicBezTo>
                  <a:pt x="2251" y="1180"/>
                  <a:pt x="2251" y="1180"/>
                  <a:pt x="2251" y="1180"/>
                </a:cubicBezTo>
                <a:cubicBezTo>
                  <a:pt x="2251" y="1162"/>
                  <a:pt x="2234" y="1144"/>
                  <a:pt x="2217" y="1144"/>
                </a:cubicBezTo>
                <a:close/>
                <a:moveTo>
                  <a:pt x="2251" y="937"/>
                </a:moveTo>
                <a:cubicBezTo>
                  <a:pt x="2251" y="919"/>
                  <a:pt x="2234" y="900"/>
                  <a:pt x="2217" y="900"/>
                </a:cubicBezTo>
                <a:cubicBezTo>
                  <a:pt x="2200" y="900"/>
                  <a:pt x="2183" y="919"/>
                  <a:pt x="2183" y="937"/>
                </a:cubicBezTo>
                <a:cubicBezTo>
                  <a:pt x="2183" y="986"/>
                  <a:pt x="2183" y="986"/>
                  <a:pt x="2183" y="986"/>
                </a:cubicBezTo>
                <a:cubicBezTo>
                  <a:pt x="2183" y="1010"/>
                  <a:pt x="2200" y="1022"/>
                  <a:pt x="2217" y="1022"/>
                </a:cubicBezTo>
                <a:cubicBezTo>
                  <a:pt x="2234" y="1022"/>
                  <a:pt x="2251" y="1010"/>
                  <a:pt x="2251" y="986"/>
                </a:cubicBezTo>
                <a:cubicBezTo>
                  <a:pt x="2251" y="937"/>
                  <a:pt x="2251" y="937"/>
                  <a:pt x="2251" y="937"/>
                </a:cubicBezTo>
                <a:cubicBezTo>
                  <a:pt x="2251" y="937"/>
                  <a:pt x="2251" y="937"/>
                  <a:pt x="2251" y="937"/>
                </a:cubicBezTo>
                <a:close/>
                <a:moveTo>
                  <a:pt x="2251" y="689"/>
                </a:moveTo>
                <a:cubicBezTo>
                  <a:pt x="2251" y="671"/>
                  <a:pt x="2234" y="653"/>
                  <a:pt x="2217" y="653"/>
                </a:cubicBezTo>
                <a:cubicBezTo>
                  <a:pt x="2200" y="653"/>
                  <a:pt x="2183" y="671"/>
                  <a:pt x="2183" y="689"/>
                </a:cubicBezTo>
                <a:cubicBezTo>
                  <a:pt x="2183" y="738"/>
                  <a:pt x="2183" y="738"/>
                  <a:pt x="2183" y="738"/>
                </a:cubicBezTo>
                <a:cubicBezTo>
                  <a:pt x="2183" y="762"/>
                  <a:pt x="2200" y="774"/>
                  <a:pt x="2217" y="774"/>
                </a:cubicBezTo>
                <a:cubicBezTo>
                  <a:pt x="2234" y="774"/>
                  <a:pt x="2251" y="762"/>
                  <a:pt x="2251" y="738"/>
                </a:cubicBezTo>
                <a:cubicBezTo>
                  <a:pt x="2251" y="689"/>
                  <a:pt x="2251" y="689"/>
                  <a:pt x="2251" y="689"/>
                </a:cubicBezTo>
                <a:cubicBezTo>
                  <a:pt x="2251" y="689"/>
                  <a:pt x="2251" y="689"/>
                  <a:pt x="2251" y="689"/>
                </a:cubicBezTo>
                <a:close/>
                <a:moveTo>
                  <a:pt x="2251" y="446"/>
                </a:moveTo>
                <a:cubicBezTo>
                  <a:pt x="2251" y="428"/>
                  <a:pt x="2234" y="410"/>
                  <a:pt x="2217" y="410"/>
                </a:cubicBezTo>
                <a:cubicBezTo>
                  <a:pt x="2200" y="410"/>
                  <a:pt x="2183" y="428"/>
                  <a:pt x="2183" y="446"/>
                </a:cubicBezTo>
                <a:cubicBezTo>
                  <a:pt x="2183" y="495"/>
                  <a:pt x="2183" y="495"/>
                  <a:pt x="2183" y="495"/>
                </a:cubicBezTo>
                <a:cubicBezTo>
                  <a:pt x="2183" y="519"/>
                  <a:pt x="2200" y="531"/>
                  <a:pt x="2217" y="531"/>
                </a:cubicBezTo>
                <a:cubicBezTo>
                  <a:pt x="2234" y="531"/>
                  <a:pt x="2251" y="519"/>
                  <a:pt x="2251" y="495"/>
                </a:cubicBezTo>
                <a:cubicBezTo>
                  <a:pt x="2251" y="446"/>
                  <a:pt x="2251" y="446"/>
                  <a:pt x="2251" y="446"/>
                </a:cubicBezTo>
                <a:cubicBezTo>
                  <a:pt x="2251" y="446"/>
                  <a:pt x="2251" y="446"/>
                  <a:pt x="2251" y="446"/>
                </a:cubicBezTo>
                <a:close/>
                <a:moveTo>
                  <a:pt x="1923" y="288"/>
                </a:moveTo>
                <a:cubicBezTo>
                  <a:pt x="1971" y="288"/>
                  <a:pt x="1971" y="288"/>
                  <a:pt x="1971" y="288"/>
                </a:cubicBezTo>
                <a:cubicBezTo>
                  <a:pt x="1989" y="288"/>
                  <a:pt x="2008" y="276"/>
                  <a:pt x="2008" y="250"/>
                </a:cubicBezTo>
                <a:cubicBezTo>
                  <a:pt x="2008" y="231"/>
                  <a:pt x="1989" y="212"/>
                  <a:pt x="1971" y="212"/>
                </a:cubicBezTo>
                <a:cubicBezTo>
                  <a:pt x="1923" y="212"/>
                  <a:pt x="1923" y="212"/>
                  <a:pt x="1923" y="212"/>
                </a:cubicBezTo>
                <a:cubicBezTo>
                  <a:pt x="1904" y="212"/>
                  <a:pt x="1886" y="231"/>
                  <a:pt x="1886" y="250"/>
                </a:cubicBezTo>
                <a:cubicBezTo>
                  <a:pt x="1886" y="276"/>
                  <a:pt x="1904" y="288"/>
                  <a:pt x="1923" y="288"/>
                </a:cubicBezTo>
                <a:close/>
                <a:moveTo>
                  <a:pt x="1679" y="288"/>
                </a:moveTo>
                <a:cubicBezTo>
                  <a:pt x="1728" y="288"/>
                  <a:pt x="1728" y="288"/>
                  <a:pt x="1728" y="288"/>
                </a:cubicBezTo>
                <a:cubicBezTo>
                  <a:pt x="1746" y="288"/>
                  <a:pt x="1765" y="276"/>
                  <a:pt x="1765" y="250"/>
                </a:cubicBezTo>
                <a:cubicBezTo>
                  <a:pt x="1765" y="231"/>
                  <a:pt x="1746" y="212"/>
                  <a:pt x="1728" y="212"/>
                </a:cubicBezTo>
                <a:cubicBezTo>
                  <a:pt x="1679" y="212"/>
                  <a:pt x="1679" y="212"/>
                  <a:pt x="1679" y="212"/>
                </a:cubicBezTo>
                <a:cubicBezTo>
                  <a:pt x="1661" y="212"/>
                  <a:pt x="1643" y="231"/>
                  <a:pt x="1643" y="250"/>
                </a:cubicBezTo>
                <a:cubicBezTo>
                  <a:pt x="1643" y="276"/>
                  <a:pt x="1661" y="288"/>
                  <a:pt x="1679" y="288"/>
                </a:cubicBezTo>
                <a:close/>
                <a:moveTo>
                  <a:pt x="1436" y="288"/>
                </a:moveTo>
                <a:cubicBezTo>
                  <a:pt x="1485" y="288"/>
                  <a:pt x="1485" y="288"/>
                  <a:pt x="1485" y="288"/>
                </a:cubicBezTo>
                <a:cubicBezTo>
                  <a:pt x="1503" y="288"/>
                  <a:pt x="1522" y="276"/>
                  <a:pt x="1522" y="250"/>
                </a:cubicBezTo>
                <a:cubicBezTo>
                  <a:pt x="1522" y="231"/>
                  <a:pt x="1503" y="212"/>
                  <a:pt x="1485" y="212"/>
                </a:cubicBezTo>
                <a:cubicBezTo>
                  <a:pt x="1436" y="212"/>
                  <a:pt x="1436" y="212"/>
                  <a:pt x="1436" y="212"/>
                </a:cubicBezTo>
                <a:cubicBezTo>
                  <a:pt x="1418" y="212"/>
                  <a:pt x="1400" y="231"/>
                  <a:pt x="1400" y="250"/>
                </a:cubicBezTo>
                <a:cubicBezTo>
                  <a:pt x="1400" y="276"/>
                  <a:pt x="1418" y="288"/>
                  <a:pt x="1436" y="288"/>
                </a:cubicBezTo>
                <a:close/>
                <a:moveTo>
                  <a:pt x="1187" y="288"/>
                </a:moveTo>
                <a:cubicBezTo>
                  <a:pt x="1239" y="288"/>
                  <a:pt x="1239" y="288"/>
                  <a:pt x="1239" y="288"/>
                </a:cubicBezTo>
                <a:cubicBezTo>
                  <a:pt x="1259" y="288"/>
                  <a:pt x="1279" y="276"/>
                  <a:pt x="1279" y="250"/>
                </a:cubicBezTo>
                <a:cubicBezTo>
                  <a:pt x="1279" y="231"/>
                  <a:pt x="1259" y="212"/>
                  <a:pt x="1239" y="212"/>
                </a:cubicBezTo>
                <a:cubicBezTo>
                  <a:pt x="1187" y="212"/>
                  <a:pt x="1187" y="212"/>
                  <a:pt x="1187" y="212"/>
                </a:cubicBezTo>
                <a:cubicBezTo>
                  <a:pt x="1168" y="212"/>
                  <a:pt x="1148" y="231"/>
                  <a:pt x="1148" y="250"/>
                </a:cubicBezTo>
                <a:cubicBezTo>
                  <a:pt x="1148" y="276"/>
                  <a:pt x="1168" y="288"/>
                  <a:pt x="1187" y="288"/>
                </a:cubicBezTo>
                <a:close/>
                <a:moveTo>
                  <a:pt x="941" y="288"/>
                </a:moveTo>
                <a:cubicBezTo>
                  <a:pt x="990" y="288"/>
                  <a:pt x="990" y="288"/>
                  <a:pt x="990" y="288"/>
                </a:cubicBezTo>
                <a:cubicBezTo>
                  <a:pt x="1008" y="288"/>
                  <a:pt x="1026" y="276"/>
                  <a:pt x="1026" y="250"/>
                </a:cubicBezTo>
                <a:cubicBezTo>
                  <a:pt x="1026" y="231"/>
                  <a:pt x="1008" y="212"/>
                  <a:pt x="990" y="212"/>
                </a:cubicBezTo>
                <a:cubicBezTo>
                  <a:pt x="941" y="212"/>
                  <a:pt x="941" y="212"/>
                  <a:pt x="941" y="212"/>
                </a:cubicBezTo>
                <a:cubicBezTo>
                  <a:pt x="923" y="212"/>
                  <a:pt x="905" y="231"/>
                  <a:pt x="905" y="250"/>
                </a:cubicBezTo>
                <a:cubicBezTo>
                  <a:pt x="905" y="276"/>
                  <a:pt x="923" y="288"/>
                  <a:pt x="941" y="288"/>
                </a:cubicBezTo>
                <a:close/>
                <a:moveTo>
                  <a:pt x="698" y="288"/>
                </a:moveTo>
                <a:cubicBezTo>
                  <a:pt x="747" y="288"/>
                  <a:pt x="747" y="288"/>
                  <a:pt x="747" y="288"/>
                </a:cubicBezTo>
                <a:cubicBezTo>
                  <a:pt x="765" y="288"/>
                  <a:pt x="783" y="276"/>
                  <a:pt x="783" y="250"/>
                </a:cubicBezTo>
                <a:cubicBezTo>
                  <a:pt x="783" y="231"/>
                  <a:pt x="765" y="212"/>
                  <a:pt x="747" y="212"/>
                </a:cubicBezTo>
                <a:cubicBezTo>
                  <a:pt x="698" y="212"/>
                  <a:pt x="698" y="212"/>
                  <a:pt x="698" y="212"/>
                </a:cubicBezTo>
                <a:cubicBezTo>
                  <a:pt x="680" y="212"/>
                  <a:pt x="662" y="231"/>
                  <a:pt x="662" y="250"/>
                </a:cubicBezTo>
                <a:cubicBezTo>
                  <a:pt x="662" y="276"/>
                  <a:pt x="680" y="288"/>
                  <a:pt x="698" y="288"/>
                </a:cubicBezTo>
                <a:close/>
                <a:moveTo>
                  <a:pt x="2166" y="288"/>
                </a:moveTo>
                <a:cubicBezTo>
                  <a:pt x="2214" y="288"/>
                  <a:pt x="2214" y="288"/>
                  <a:pt x="2214" y="288"/>
                </a:cubicBezTo>
                <a:cubicBezTo>
                  <a:pt x="2232" y="288"/>
                  <a:pt x="2251" y="276"/>
                  <a:pt x="2251" y="250"/>
                </a:cubicBezTo>
                <a:cubicBezTo>
                  <a:pt x="2251" y="231"/>
                  <a:pt x="2232" y="212"/>
                  <a:pt x="2214" y="212"/>
                </a:cubicBezTo>
                <a:cubicBezTo>
                  <a:pt x="2166" y="212"/>
                  <a:pt x="2166" y="212"/>
                  <a:pt x="2166" y="212"/>
                </a:cubicBezTo>
                <a:cubicBezTo>
                  <a:pt x="2147" y="212"/>
                  <a:pt x="2129" y="231"/>
                  <a:pt x="2129" y="250"/>
                </a:cubicBezTo>
                <a:cubicBezTo>
                  <a:pt x="2129" y="276"/>
                  <a:pt x="2147" y="288"/>
                  <a:pt x="2166" y="288"/>
                </a:cubicBezTo>
                <a:close/>
                <a:moveTo>
                  <a:pt x="1971" y="1387"/>
                </a:moveTo>
                <a:cubicBezTo>
                  <a:pt x="1923" y="1387"/>
                  <a:pt x="1923" y="1387"/>
                  <a:pt x="1923" y="1387"/>
                </a:cubicBezTo>
                <a:cubicBezTo>
                  <a:pt x="1904" y="1387"/>
                  <a:pt x="1886" y="1406"/>
                  <a:pt x="1886" y="1425"/>
                </a:cubicBezTo>
                <a:cubicBezTo>
                  <a:pt x="1886" y="1450"/>
                  <a:pt x="1904" y="1463"/>
                  <a:pt x="1923" y="1463"/>
                </a:cubicBezTo>
                <a:cubicBezTo>
                  <a:pt x="1971" y="1463"/>
                  <a:pt x="1971" y="1463"/>
                  <a:pt x="1971" y="1463"/>
                </a:cubicBezTo>
                <a:cubicBezTo>
                  <a:pt x="1989" y="1463"/>
                  <a:pt x="2008" y="1450"/>
                  <a:pt x="2008" y="1425"/>
                </a:cubicBezTo>
                <a:cubicBezTo>
                  <a:pt x="2008" y="1406"/>
                  <a:pt x="1989" y="1387"/>
                  <a:pt x="1971" y="1387"/>
                </a:cubicBezTo>
                <a:close/>
                <a:moveTo>
                  <a:pt x="1728" y="1387"/>
                </a:moveTo>
                <a:cubicBezTo>
                  <a:pt x="1679" y="1387"/>
                  <a:pt x="1679" y="1387"/>
                  <a:pt x="1679" y="1387"/>
                </a:cubicBezTo>
                <a:cubicBezTo>
                  <a:pt x="1661" y="1387"/>
                  <a:pt x="1643" y="1406"/>
                  <a:pt x="1643" y="1425"/>
                </a:cubicBezTo>
                <a:cubicBezTo>
                  <a:pt x="1643" y="1450"/>
                  <a:pt x="1661" y="1463"/>
                  <a:pt x="1679" y="1463"/>
                </a:cubicBezTo>
                <a:cubicBezTo>
                  <a:pt x="1728" y="1463"/>
                  <a:pt x="1728" y="1463"/>
                  <a:pt x="1728" y="1463"/>
                </a:cubicBezTo>
                <a:cubicBezTo>
                  <a:pt x="1746" y="1463"/>
                  <a:pt x="1765" y="1450"/>
                  <a:pt x="1765" y="1425"/>
                </a:cubicBezTo>
                <a:cubicBezTo>
                  <a:pt x="1765" y="1406"/>
                  <a:pt x="1746" y="1387"/>
                  <a:pt x="1728" y="1387"/>
                </a:cubicBezTo>
                <a:close/>
                <a:moveTo>
                  <a:pt x="1436" y="1463"/>
                </a:moveTo>
                <a:cubicBezTo>
                  <a:pt x="1485" y="1463"/>
                  <a:pt x="1485" y="1463"/>
                  <a:pt x="1485" y="1463"/>
                </a:cubicBezTo>
                <a:cubicBezTo>
                  <a:pt x="1503" y="1463"/>
                  <a:pt x="1522" y="1450"/>
                  <a:pt x="1522" y="1425"/>
                </a:cubicBezTo>
                <a:cubicBezTo>
                  <a:pt x="1522" y="1406"/>
                  <a:pt x="1503" y="1387"/>
                  <a:pt x="1485" y="1387"/>
                </a:cubicBezTo>
                <a:cubicBezTo>
                  <a:pt x="1436" y="1387"/>
                  <a:pt x="1436" y="1387"/>
                  <a:pt x="1436" y="1387"/>
                </a:cubicBezTo>
                <a:cubicBezTo>
                  <a:pt x="1418" y="1387"/>
                  <a:pt x="1400" y="1406"/>
                  <a:pt x="1400" y="1425"/>
                </a:cubicBezTo>
                <a:cubicBezTo>
                  <a:pt x="1400" y="1450"/>
                  <a:pt x="1418" y="1463"/>
                  <a:pt x="1436" y="1463"/>
                </a:cubicBezTo>
                <a:close/>
                <a:moveTo>
                  <a:pt x="1239" y="1387"/>
                </a:moveTo>
                <a:cubicBezTo>
                  <a:pt x="1187" y="1387"/>
                  <a:pt x="1187" y="1387"/>
                  <a:pt x="1187" y="1387"/>
                </a:cubicBezTo>
                <a:cubicBezTo>
                  <a:pt x="1168" y="1387"/>
                  <a:pt x="1148" y="1406"/>
                  <a:pt x="1148" y="1425"/>
                </a:cubicBezTo>
                <a:cubicBezTo>
                  <a:pt x="1148" y="1450"/>
                  <a:pt x="1168" y="1463"/>
                  <a:pt x="1187" y="1463"/>
                </a:cubicBezTo>
                <a:cubicBezTo>
                  <a:pt x="1239" y="1463"/>
                  <a:pt x="1239" y="1463"/>
                  <a:pt x="1239" y="1463"/>
                </a:cubicBezTo>
                <a:cubicBezTo>
                  <a:pt x="1259" y="1463"/>
                  <a:pt x="1279" y="1450"/>
                  <a:pt x="1279" y="1425"/>
                </a:cubicBezTo>
                <a:cubicBezTo>
                  <a:pt x="1279" y="1406"/>
                  <a:pt x="1259" y="1387"/>
                  <a:pt x="1239" y="1387"/>
                </a:cubicBezTo>
                <a:close/>
                <a:moveTo>
                  <a:pt x="2166" y="1463"/>
                </a:moveTo>
                <a:cubicBezTo>
                  <a:pt x="2214" y="1463"/>
                  <a:pt x="2214" y="1463"/>
                  <a:pt x="2214" y="1463"/>
                </a:cubicBezTo>
                <a:cubicBezTo>
                  <a:pt x="2232" y="1463"/>
                  <a:pt x="2251" y="1450"/>
                  <a:pt x="2251" y="1425"/>
                </a:cubicBezTo>
                <a:cubicBezTo>
                  <a:pt x="2251" y="1406"/>
                  <a:pt x="2232" y="1387"/>
                  <a:pt x="2214" y="1387"/>
                </a:cubicBezTo>
                <a:cubicBezTo>
                  <a:pt x="2166" y="1387"/>
                  <a:pt x="2166" y="1387"/>
                  <a:pt x="2166" y="1387"/>
                </a:cubicBezTo>
                <a:cubicBezTo>
                  <a:pt x="2147" y="1387"/>
                  <a:pt x="2129" y="1406"/>
                  <a:pt x="2129" y="1425"/>
                </a:cubicBezTo>
                <a:cubicBezTo>
                  <a:pt x="2129" y="1450"/>
                  <a:pt x="2147" y="1463"/>
                  <a:pt x="2166" y="1463"/>
                </a:cubicBezTo>
                <a:close/>
                <a:moveTo>
                  <a:pt x="1423" y="585"/>
                </a:moveTo>
                <a:cubicBezTo>
                  <a:pt x="1423" y="662"/>
                  <a:pt x="1423" y="662"/>
                  <a:pt x="1423" y="662"/>
                </a:cubicBezTo>
                <a:cubicBezTo>
                  <a:pt x="1918" y="662"/>
                  <a:pt x="1918" y="662"/>
                  <a:pt x="1918" y="662"/>
                </a:cubicBezTo>
                <a:cubicBezTo>
                  <a:pt x="1918" y="585"/>
                  <a:pt x="1918" y="585"/>
                  <a:pt x="1918" y="585"/>
                </a:cubicBezTo>
                <a:cubicBezTo>
                  <a:pt x="1423" y="585"/>
                  <a:pt x="1423" y="585"/>
                  <a:pt x="1423" y="585"/>
                </a:cubicBezTo>
                <a:close/>
                <a:moveTo>
                  <a:pt x="1423" y="801"/>
                </a:moveTo>
                <a:cubicBezTo>
                  <a:pt x="1423" y="873"/>
                  <a:pt x="1423" y="873"/>
                  <a:pt x="1423" y="873"/>
                </a:cubicBezTo>
                <a:cubicBezTo>
                  <a:pt x="1918" y="873"/>
                  <a:pt x="1918" y="873"/>
                  <a:pt x="1918" y="873"/>
                </a:cubicBezTo>
                <a:cubicBezTo>
                  <a:pt x="1918" y="801"/>
                  <a:pt x="1918" y="801"/>
                  <a:pt x="1918" y="801"/>
                </a:cubicBezTo>
                <a:cubicBezTo>
                  <a:pt x="1423" y="801"/>
                  <a:pt x="1423" y="801"/>
                  <a:pt x="1423" y="801"/>
                </a:cubicBezTo>
                <a:close/>
                <a:moveTo>
                  <a:pt x="1423" y="1013"/>
                </a:moveTo>
                <a:cubicBezTo>
                  <a:pt x="1423" y="1090"/>
                  <a:pt x="1423" y="1090"/>
                  <a:pt x="1423" y="1090"/>
                </a:cubicBezTo>
                <a:cubicBezTo>
                  <a:pt x="1918" y="1090"/>
                  <a:pt x="1918" y="1090"/>
                  <a:pt x="1918" y="1090"/>
                </a:cubicBezTo>
                <a:cubicBezTo>
                  <a:pt x="1918" y="1013"/>
                  <a:pt x="1918" y="1013"/>
                  <a:pt x="1918" y="1013"/>
                </a:cubicBezTo>
                <a:cubicBezTo>
                  <a:pt x="1423" y="1013"/>
                  <a:pt x="1423" y="1013"/>
                  <a:pt x="1423" y="1013"/>
                </a:cubicBezTo>
                <a:close/>
                <a:moveTo>
                  <a:pt x="788" y="1524"/>
                </a:moveTo>
                <a:cubicBezTo>
                  <a:pt x="769" y="1548"/>
                  <a:pt x="745" y="1567"/>
                  <a:pt x="714" y="1573"/>
                </a:cubicBezTo>
                <a:cubicBezTo>
                  <a:pt x="708" y="1579"/>
                  <a:pt x="696" y="1579"/>
                  <a:pt x="690" y="1579"/>
                </a:cubicBezTo>
                <a:cubicBezTo>
                  <a:pt x="665" y="1579"/>
                  <a:pt x="647" y="1573"/>
                  <a:pt x="622" y="1554"/>
                </a:cubicBezTo>
                <a:cubicBezTo>
                  <a:pt x="573" y="1518"/>
                  <a:pt x="573" y="1518"/>
                  <a:pt x="573" y="1518"/>
                </a:cubicBezTo>
                <a:cubicBezTo>
                  <a:pt x="517" y="1554"/>
                  <a:pt x="517" y="1554"/>
                  <a:pt x="517" y="1554"/>
                </a:cubicBezTo>
                <a:cubicBezTo>
                  <a:pt x="499" y="1573"/>
                  <a:pt x="474" y="1579"/>
                  <a:pt x="450" y="1579"/>
                </a:cubicBezTo>
                <a:cubicBezTo>
                  <a:pt x="444" y="1579"/>
                  <a:pt x="438" y="1579"/>
                  <a:pt x="431" y="1573"/>
                </a:cubicBezTo>
                <a:cubicBezTo>
                  <a:pt x="401" y="1567"/>
                  <a:pt x="370" y="1548"/>
                  <a:pt x="358" y="1524"/>
                </a:cubicBezTo>
                <a:cubicBezTo>
                  <a:pt x="321" y="1463"/>
                  <a:pt x="321" y="1463"/>
                  <a:pt x="321" y="1463"/>
                </a:cubicBezTo>
                <a:cubicBezTo>
                  <a:pt x="284" y="1475"/>
                  <a:pt x="284" y="1475"/>
                  <a:pt x="284" y="1475"/>
                </a:cubicBezTo>
                <a:cubicBezTo>
                  <a:pt x="284" y="2048"/>
                  <a:pt x="284" y="2048"/>
                  <a:pt x="284" y="2048"/>
                </a:cubicBezTo>
                <a:cubicBezTo>
                  <a:pt x="573" y="1890"/>
                  <a:pt x="573" y="1890"/>
                  <a:pt x="573" y="1890"/>
                </a:cubicBezTo>
                <a:cubicBezTo>
                  <a:pt x="855" y="2048"/>
                  <a:pt x="855" y="2048"/>
                  <a:pt x="855" y="2048"/>
                </a:cubicBezTo>
                <a:cubicBezTo>
                  <a:pt x="855" y="1475"/>
                  <a:pt x="855" y="1475"/>
                  <a:pt x="855" y="1475"/>
                </a:cubicBezTo>
                <a:cubicBezTo>
                  <a:pt x="819" y="1463"/>
                  <a:pt x="819" y="1463"/>
                  <a:pt x="819" y="1463"/>
                </a:cubicBezTo>
                <a:cubicBezTo>
                  <a:pt x="788" y="1524"/>
                  <a:pt x="788" y="1524"/>
                  <a:pt x="788" y="1524"/>
                </a:cubicBezTo>
                <a:cubicBezTo>
                  <a:pt x="788" y="1524"/>
                  <a:pt x="788" y="1524"/>
                  <a:pt x="788" y="1524"/>
                </a:cubicBezTo>
                <a:close/>
                <a:moveTo>
                  <a:pt x="215" y="1223"/>
                </a:moveTo>
                <a:cubicBezTo>
                  <a:pt x="215" y="1223"/>
                  <a:pt x="215" y="1223"/>
                  <a:pt x="215" y="1223"/>
                </a:cubicBezTo>
                <a:cubicBezTo>
                  <a:pt x="74" y="1192"/>
                  <a:pt x="74" y="1192"/>
                  <a:pt x="74" y="1192"/>
                </a:cubicBezTo>
                <a:cubicBezTo>
                  <a:pt x="74" y="1192"/>
                  <a:pt x="74" y="1192"/>
                  <a:pt x="117" y="1058"/>
                </a:cubicBezTo>
                <a:cubicBezTo>
                  <a:pt x="117" y="1058"/>
                  <a:pt x="117" y="1058"/>
                  <a:pt x="0" y="966"/>
                </a:cubicBezTo>
                <a:cubicBezTo>
                  <a:pt x="0" y="966"/>
                  <a:pt x="0" y="966"/>
                  <a:pt x="98" y="862"/>
                </a:cubicBezTo>
                <a:cubicBezTo>
                  <a:pt x="98" y="862"/>
                  <a:pt x="98" y="862"/>
                  <a:pt x="25" y="734"/>
                </a:cubicBezTo>
                <a:cubicBezTo>
                  <a:pt x="25" y="734"/>
                  <a:pt x="25" y="734"/>
                  <a:pt x="160" y="673"/>
                </a:cubicBezTo>
                <a:cubicBezTo>
                  <a:pt x="160" y="673"/>
                  <a:pt x="160" y="673"/>
                  <a:pt x="141" y="526"/>
                </a:cubicBezTo>
                <a:cubicBezTo>
                  <a:pt x="141" y="526"/>
                  <a:pt x="141" y="526"/>
                  <a:pt x="289" y="526"/>
                </a:cubicBezTo>
                <a:cubicBezTo>
                  <a:pt x="289" y="526"/>
                  <a:pt x="289" y="526"/>
                  <a:pt x="338" y="391"/>
                </a:cubicBezTo>
                <a:cubicBezTo>
                  <a:pt x="338" y="391"/>
                  <a:pt x="338" y="391"/>
                  <a:pt x="472" y="446"/>
                </a:cubicBezTo>
                <a:cubicBezTo>
                  <a:pt x="472" y="446"/>
                  <a:pt x="472" y="446"/>
                  <a:pt x="570" y="342"/>
                </a:cubicBezTo>
                <a:cubicBezTo>
                  <a:pt x="570" y="342"/>
                  <a:pt x="570" y="342"/>
                  <a:pt x="669" y="446"/>
                </a:cubicBezTo>
                <a:cubicBezTo>
                  <a:pt x="669" y="446"/>
                  <a:pt x="669" y="446"/>
                  <a:pt x="803" y="391"/>
                </a:cubicBezTo>
                <a:cubicBezTo>
                  <a:pt x="803" y="391"/>
                  <a:pt x="803" y="391"/>
                  <a:pt x="846" y="526"/>
                </a:cubicBezTo>
                <a:cubicBezTo>
                  <a:pt x="846" y="526"/>
                  <a:pt x="846" y="526"/>
                  <a:pt x="994" y="526"/>
                </a:cubicBezTo>
                <a:cubicBezTo>
                  <a:pt x="994" y="526"/>
                  <a:pt x="994" y="526"/>
                  <a:pt x="975" y="673"/>
                </a:cubicBezTo>
                <a:cubicBezTo>
                  <a:pt x="975" y="673"/>
                  <a:pt x="975" y="673"/>
                  <a:pt x="1110" y="734"/>
                </a:cubicBezTo>
                <a:cubicBezTo>
                  <a:pt x="1110" y="734"/>
                  <a:pt x="1110" y="734"/>
                  <a:pt x="1036" y="862"/>
                </a:cubicBezTo>
                <a:cubicBezTo>
                  <a:pt x="1036" y="862"/>
                  <a:pt x="1036" y="862"/>
                  <a:pt x="1134" y="966"/>
                </a:cubicBezTo>
                <a:cubicBezTo>
                  <a:pt x="1134" y="966"/>
                  <a:pt x="1134" y="966"/>
                  <a:pt x="1018" y="1058"/>
                </a:cubicBezTo>
                <a:cubicBezTo>
                  <a:pt x="1018" y="1058"/>
                  <a:pt x="1018" y="1058"/>
                  <a:pt x="1061" y="1192"/>
                </a:cubicBezTo>
                <a:cubicBezTo>
                  <a:pt x="1061" y="1192"/>
                  <a:pt x="1061" y="1192"/>
                  <a:pt x="920" y="1223"/>
                </a:cubicBezTo>
                <a:cubicBezTo>
                  <a:pt x="920" y="1223"/>
                  <a:pt x="920" y="1223"/>
                  <a:pt x="902" y="1370"/>
                </a:cubicBezTo>
                <a:cubicBezTo>
                  <a:pt x="902" y="1370"/>
                  <a:pt x="902" y="1370"/>
                  <a:pt x="761" y="1339"/>
                </a:cubicBezTo>
                <a:cubicBezTo>
                  <a:pt x="761" y="1339"/>
                  <a:pt x="761" y="1339"/>
                  <a:pt x="687" y="1468"/>
                </a:cubicBezTo>
                <a:cubicBezTo>
                  <a:pt x="687" y="1468"/>
                  <a:pt x="687" y="1468"/>
                  <a:pt x="570" y="1382"/>
                </a:cubicBezTo>
                <a:cubicBezTo>
                  <a:pt x="570" y="1382"/>
                  <a:pt x="570" y="1382"/>
                  <a:pt x="448" y="1468"/>
                </a:cubicBezTo>
                <a:cubicBezTo>
                  <a:pt x="448" y="1468"/>
                  <a:pt x="448" y="1468"/>
                  <a:pt x="374" y="1339"/>
                </a:cubicBezTo>
                <a:cubicBezTo>
                  <a:pt x="374" y="1339"/>
                  <a:pt x="374" y="1339"/>
                  <a:pt x="233" y="1370"/>
                </a:cubicBezTo>
                <a:cubicBezTo>
                  <a:pt x="233" y="1370"/>
                  <a:pt x="233" y="1370"/>
                  <a:pt x="215" y="1223"/>
                </a:cubicBezTo>
                <a:close/>
                <a:moveTo>
                  <a:pt x="564" y="667"/>
                </a:moveTo>
                <a:cubicBezTo>
                  <a:pt x="436" y="667"/>
                  <a:pt x="331" y="777"/>
                  <a:pt x="331" y="905"/>
                </a:cubicBezTo>
                <a:cubicBezTo>
                  <a:pt x="331" y="1033"/>
                  <a:pt x="436" y="1143"/>
                  <a:pt x="570" y="1137"/>
                </a:cubicBezTo>
                <a:cubicBezTo>
                  <a:pt x="699" y="1137"/>
                  <a:pt x="803" y="1033"/>
                  <a:pt x="803" y="905"/>
                </a:cubicBezTo>
                <a:cubicBezTo>
                  <a:pt x="803" y="770"/>
                  <a:pt x="699" y="667"/>
                  <a:pt x="564" y="6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4"/>
          <p:cNvSpPr/>
          <p:nvPr/>
        </p:nvSpPr>
        <p:spPr>
          <a:xfrm rot="16200000">
            <a:off x="3730856" y="-476597"/>
            <a:ext cx="1362456" cy="7547947"/>
          </a:xfrm>
          <a:custGeom>
            <a:avLst/>
            <a:gdLst>
              <a:gd name="connsiteX0" fmla="*/ 0 w 1993139"/>
              <a:gd name="connsiteY0" fmla="*/ 0 h 4311311"/>
              <a:gd name="connsiteX1" fmla="*/ 1993139 w 1993139"/>
              <a:gd name="connsiteY1" fmla="*/ 0 h 4311311"/>
              <a:gd name="connsiteX2" fmla="*/ 1993139 w 1993139"/>
              <a:gd name="connsiteY2" fmla="*/ 4311311 h 4311311"/>
              <a:gd name="connsiteX3" fmla="*/ 0 w 1993139"/>
              <a:gd name="connsiteY3" fmla="*/ 4311311 h 4311311"/>
              <a:gd name="connsiteX4" fmla="*/ 0 w 1993139"/>
              <a:gd name="connsiteY4" fmla="*/ 0 h 431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3139" h="4311311">
                <a:moveTo>
                  <a:pt x="0" y="0"/>
                </a:moveTo>
                <a:lnTo>
                  <a:pt x="1993139" y="0"/>
                </a:lnTo>
                <a:lnTo>
                  <a:pt x="1993139" y="4311311"/>
                </a:lnTo>
                <a:lnTo>
                  <a:pt x="0" y="43113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0040" tIns="352904" rIns="320040" bIns="320040" numCol="1" spcCol="1270" anchor="t" anchorCtr="0">
            <a:noAutofit/>
          </a:bodyPr>
          <a:lstStyle/>
          <a:p>
            <a:pPr marL="285750" lvl="1" indent="-285750" algn="l" defTabSz="1555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500" kern="1200" dirty="0"/>
          </a:p>
          <a:p>
            <a:pPr marL="285750" lvl="1" indent="-285750" algn="l" defTabSz="1555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500" kern="1200" dirty="0"/>
          </a:p>
        </p:txBody>
      </p:sp>
      <p:sp>
        <p:nvSpPr>
          <p:cNvPr id="16" name="Oval 15"/>
          <p:cNvSpPr/>
          <p:nvPr/>
        </p:nvSpPr>
        <p:spPr bwMode="auto">
          <a:xfrm rot="16200000">
            <a:off x="401200" y="2726861"/>
            <a:ext cx="1143613" cy="1143613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93038" y="2736459"/>
            <a:ext cx="6102306" cy="1064907"/>
          </a:xfrm>
          <a:prstGeom prst="rect">
            <a:avLst/>
          </a:prstGeom>
        </p:spPr>
        <p:txBody>
          <a:bodyPr wrap="square" lIns="182880" tIns="146304" rIns="182880" bIns="146304">
            <a:spAutoFit/>
          </a:bodyPr>
          <a:lstStyle/>
          <a:p>
            <a:r>
              <a:rPr lang="en-US" sz="2500" dirty="0" smtClean="0">
                <a:gradFill>
                  <a:gsLst>
                    <a:gs pos="744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Segoe Pro SemiLight" panose="020B0402040204020203" pitchFamily="34" charset="0"/>
                <a:cs typeface="Segoe UI Semilight" panose="020B0402040204020203" pitchFamily="34" charset="0"/>
              </a:rPr>
              <a:t>Certifications can be an important part of goal </a:t>
            </a:r>
            <a:r>
              <a:rPr lang="en-US" sz="2500" dirty="0">
                <a:gradFill>
                  <a:gsLst>
                    <a:gs pos="744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Segoe Pro SemiLight" panose="020B0402040204020203" pitchFamily="34" charset="0"/>
                <a:cs typeface="Segoe UI Semilight" panose="020B0402040204020203" pitchFamily="34" charset="0"/>
              </a:rPr>
              <a:t>setting and reward</a:t>
            </a:r>
          </a:p>
        </p:txBody>
      </p:sp>
      <p:sp>
        <p:nvSpPr>
          <p:cNvPr id="18" name="Freeform 9"/>
          <p:cNvSpPr>
            <a:spLocks noEditPoints="1"/>
          </p:cNvSpPr>
          <p:nvPr/>
        </p:nvSpPr>
        <p:spPr bwMode="auto">
          <a:xfrm>
            <a:off x="546423" y="2960603"/>
            <a:ext cx="852603" cy="773730"/>
          </a:xfrm>
          <a:custGeom>
            <a:avLst/>
            <a:gdLst>
              <a:gd name="T0" fmla="*/ 1440 w 1966"/>
              <a:gd name="T1" fmla="*/ 1761 h 1834"/>
              <a:gd name="T2" fmla="*/ 1037 w 1966"/>
              <a:gd name="T3" fmla="*/ 1417 h 1834"/>
              <a:gd name="T4" fmla="*/ 983 w 1966"/>
              <a:gd name="T5" fmla="*/ 1383 h 1834"/>
              <a:gd name="T6" fmla="*/ 929 w 1966"/>
              <a:gd name="T7" fmla="*/ 1417 h 1834"/>
              <a:gd name="T8" fmla="*/ 526 w 1966"/>
              <a:gd name="T9" fmla="*/ 1761 h 1834"/>
              <a:gd name="T10" fmla="*/ 526 w 1966"/>
              <a:gd name="T11" fmla="*/ 1834 h 1834"/>
              <a:gd name="T12" fmla="*/ 978 w 1966"/>
              <a:gd name="T13" fmla="*/ 1834 h 1834"/>
              <a:gd name="T14" fmla="*/ 983 w 1966"/>
              <a:gd name="T15" fmla="*/ 1834 h 1834"/>
              <a:gd name="T16" fmla="*/ 988 w 1966"/>
              <a:gd name="T17" fmla="*/ 1834 h 1834"/>
              <a:gd name="T18" fmla="*/ 1440 w 1966"/>
              <a:gd name="T19" fmla="*/ 1834 h 1834"/>
              <a:gd name="T20" fmla="*/ 1440 w 1966"/>
              <a:gd name="T21" fmla="*/ 1761 h 1834"/>
              <a:gd name="T22" fmla="*/ 1602 w 1966"/>
              <a:gd name="T23" fmla="*/ 206 h 1834"/>
              <a:gd name="T24" fmla="*/ 1607 w 1966"/>
              <a:gd name="T25" fmla="*/ 0 h 1834"/>
              <a:gd name="T26" fmla="*/ 983 w 1966"/>
              <a:gd name="T27" fmla="*/ 0 h 1834"/>
              <a:gd name="T28" fmla="*/ 359 w 1966"/>
              <a:gd name="T29" fmla="*/ 0 h 1834"/>
              <a:gd name="T30" fmla="*/ 364 w 1966"/>
              <a:gd name="T31" fmla="*/ 206 h 1834"/>
              <a:gd name="T32" fmla="*/ 0 w 1966"/>
              <a:gd name="T33" fmla="*/ 206 h 1834"/>
              <a:gd name="T34" fmla="*/ 5 w 1966"/>
              <a:gd name="T35" fmla="*/ 265 h 1834"/>
              <a:gd name="T36" fmla="*/ 128 w 1966"/>
              <a:gd name="T37" fmla="*/ 716 h 1834"/>
              <a:gd name="T38" fmla="*/ 718 w 1966"/>
              <a:gd name="T39" fmla="*/ 1201 h 1834"/>
              <a:gd name="T40" fmla="*/ 983 w 1966"/>
              <a:gd name="T41" fmla="*/ 1329 h 1834"/>
              <a:gd name="T42" fmla="*/ 1248 w 1966"/>
              <a:gd name="T43" fmla="*/ 1201 h 1834"/>
              <a:gd name="T44" fmla="*/ 1838 w 1966"/>
              <a:gd name="T45" fmla="*/ 716 h 1834"/>
              <a:gd name="T46" fmla="*/ 1961 w 1966"/>
              <a:gd name="T47" fmla="*/ 265 h 1834"/>
              <a:gd name="T48" fmla="*/ 1966 w 1966"/>
              <a:gd name="T49" fmla="*/ 206 h 1834"/>
              <a:gd name="T50" fmla="*/ 1602 w 1966"/>
              <a:gd name="T51" fmla="*/ 206 h 1834"/>
              <a:gd name="T52" fmla="*/ 1602 w 1966"/>
              <a:gd name="T53" fmla="*/ 206 h 1834"/>
              <a:gd name="T54" fmla="*/ 221 w 1966"/>
              <a:gd name="T55" fmla="*/ 672 h 1834"/>
              <a:gd name="T56" fmla="*/ 113 w 1966"/>
              <a:gd name="T57" fmla="*/ 314 h 1834"/>
              <a:gd name="T58" fmla="*/ 374 w 1966"/>
              <a:gd name="T59" fmla="*/ 314 h 1834"/>
              <a:gd name="T60" fmla="*/ 610 w 1966"/>
              <a:gd name="T61" fmla="*/ 1064 h 1834"/>
              <a:gd name="T62" fmla="*/ 221 w 1966"/>
              <a:gd name="T63" fmla="*/ 672 h 1834"/>
              <a:gd name="T64" fmla="*/ 1121 w 1966"/>
              <a:gd name="T65" fmla="*/ 657 h 1834"/>
              <a:gd name="T66" fmla="*/ 1184 w 1966"/>
              <a:gd name="T67" fmla="*/ 892 h 1834"/>
              <a:gd name="T68" fmla="*/ 988 w 1966"/>
              <a:gd name="T69" fmla="*/ 750 h 1834"/>
              <a:gd name="T70" fmla="*/ 791 w 1966"/>
              <a:gd name="T71" fmla="*/ 892 h 1834"/>
              <a:gd name="T72" fmla="*/ 855 w 1966"/>
              <a:gd name="T73" fmla="*/ 662 h 1834"/>
              <a:gd name="T74" fmla="*/ 673 w 1966"/>
              <a:gd name="T75" fmla="*/ 520 h 1834"/>
              <a:gd name="T76" fmla="*/ 904 w 1966"/>
              <a:gd name="T77" fmla="*/ 510 h 1834"/>
              <a:gd name="T78" fmla="*/ 988 w 1966"/>
              <a:gd name="T79" fmla="*/ 289 h 1834"/>
              <a:gd name="T80" fmla="*/ 1076 w 1966"/>
              <a:gd name="T81" fmla="*/ 510 h 1834"/>
              <a:gd name="T82" fmla="*/ 1307 w 1966"/>
              <a:gd name="T83" fmla="*/ 520 h 1834"/>
              <a:gd name="T84" fmla="*/ 1121 w 1966"/>
              <a:gd name="T85" fmla="*/ 657 h 1834"/>
              <a:gd name="T86" fmla="*/ 1121 w 1966"/>
              <a:gd name="T87" fmla="*/ 657 h 1834"/>
              <a:gd name="T88" fmla="*/ 1745 w 1966"/>
              <a:gd name="T89" fmla="*/ 672 h 1834"/>
              <a:gd name="T90" fmla="*/ 1356 w 1966"/>
              <a:gd name="T91" fmla="*/ 1064 h 1834"/>
              <a:gd name="T92" fmla="*/ 1592 w 1966"/>
              <a:gd name="T93" fmla="*/ 314 h 1834"/>
              <a:gd name="T94" fmla="*/ 1853 w 1966"/>
              <a:gd name="T95" fmla="*/ 314 h 1834"/>
              <a:gd name="T96" fmla="*/ 1745 w 1966"/>
              <a:gd name="T97" fmla="*/ 672 h 1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66" h="1834">
                <a:moveTo>
                  <a:pt x="1440" y="1761"/>
                </a:moveTo>
                <a:cubicBezTo>
                  <a:pt x="1307" y="1761"/>
                  <a:pt x="1037" y="1530"/>
                  <a:pt x="1037" y="1417"/>
                </a:cubicBezTo>
                <a:cubicBezTo>
                  <a:pt x="1037" y="1393"/>
                  <a:pt x="1008" y="1378"/>
                  <a:pt x="983" y="1383"/>
                </a:cubicBezTo>
                <a:cubicBezTo>
                  <a:pt x="958" y="1378"/>
                  <a:pt x="929" y="1393"/>
                  <a:pt x="929" y="1417"/>
                </a:cubicBezTo>
                <a:cubicBezTo>
                  <a:pt x="929" y="1530"/>
                  <a:pt x="659" y="1761"/>
                  <a:pt x="526" y="1761"/>
                </a:cubicBezTo>
                <a:cubicBezTo>
                  <a:pt x="457" y="1761"/>
                  <a:pt x="457" y="1834"/>
                  <a:pt x="526" y="1834"/>
                </a:cubicBezTo>
                <a:cubicBezTo>
                  <a:pt x="678" y="1834"/>
                  <a:pt x="831" y="1834"/>
                  <a:pt x="978" y="1834"/>
                </a:cubicBezTo>
                <a:cubicBezTo>
                  <a:pt x="983" y="1834"/>
                  <a:pt x="983" y="1834"/>
                  <a:pt x="983" y="1834"/>
                </a:cubicBezTo>
                <a:cubicBezTo>
                  <a:pt x="983" y="1834"/>
                  <a:pt x="983" y="1834"/>
                  <a:pt x="988" y="1834"/>
                </a:cubicBezTo>
                <a:cubicBezTo>
                  <a:pt x="1135" y="1834"/>
                  <a:pt x="1288" y="1834"/>
                  <a:pt x="1440" y="1834"/>
                </a:cubicBezTo>
                <a:cubicBezTo>
                  <a:pt x="1509" y="1834"/>
                  <a:pt x="1509" y="1761"/>
                  <a:pt x="1440" y="1761"/>
                </a:cubicBezTo>
                <a:close/>
                <a:moveTo>
                  <a:pt x="1602" y="206"/>
                </a:moveTo>
                <a:cubicBezTo>
                  <a:pt x="1607" y="137"/>
                  <a:pt x="1607" y="68"/>
                  <a:pt x="1607" y="0"/>
                </a:cubicBezTo>
                <a:cubicBezTo>
                  <a:pt x="983" y="0"/>
                  <a:pt x="983" y="0"/>
                  <a:pt x="983" y="0"/>
                </a:cubicBezTo>
                <a:cubicBezTo>
                  <a:pt x="359" y="0"/>
                  <a:pt x="359" y="0"/>
                  <a:pt x="359" y="0"/>
                </a:cubicBezTo>
                <a:cubicBezTo>
                  <a:pt x="359" y="68"/>
                  <a:pt x="359" y="137"/>
                  <a:pt x="364" y="206"/>
                </a:cubicBezTo>
                <a:cubicBezTo>
                  <a:pt x="0" y="206"/>
                  <a:pt x="0" y="206"/>
                  <a:pt x="0" y="206"/>
                </a:cubicBezTo>
                <a:cubicBezTo>
                  <a:pt x="5" y="265"/>
                  <a:pt x="5" y="265"/>
                  <a:pt x="5" y="265"/>
                </a:cubicBezTo>
                <a:cubicBezTo>
                  <a:pt x="5" y="274"/>
                  <a:pt x="25" y="490"/>
                  <a:pt x="128" y="716"/>
                </a:cubicBezTo>
                <a:cubicBezTo>
                  <a:pt x="256" y="995"/>
                  <a:pt x="457" y="1162"/>
                  <a:pt x="718" y="1201"/>
                </a:cubicBezTo>
                <a:cubicBezTo>
                  <a:pt x="801" y="1285"/>
                  <a:pt x="890" y="1329"/>
                  <a:pt x="983" y="1329"/>
                </a:cubicBezTo>
                <a:cubicBezTo>
                  <a:pt x="1076" y="1329"/>
                  <a:pt x="1165" y="1285"/>
                  <a:pt x="1248" y="1201"/>
                </a:cubicBezTo>
                <a:cubicBezTo>
                  <a:pt x="1509" y="1162"/>
                  <a:pt x="1710" y="995"/>
                  <a:pt x="1838" y="716"/>
                </a:cubicBezTo>
                <a:cubicBezTo>
                  <a:pt x="1941" y="490"/>
                  <a:pt x="1961" y="274"/>
                  <a:pt x="1961" y="265"/>
                </a:cubicBezTo>
                <a:cubicBezTo>
                  <a:pt x="1966" y="206"/>
                  <a:pt x="1966" y="206"/>
                  <a:pt x="1966" y="206"/>
                </a:cubicBezTo>
                <a:cubicBezTo>
                  <a:pt x="1602" y="206"/>
                  <a:pt x="1602" y="206"/>
                  <a:pt x="1602" y="206"/>
                </a:cubicBezTo>
                <a:cubicBezTo>
                  <a:pt x="1602" y="206"/>
                  <a:pt x="1602" y="206"/>
                  <a:pt x="1602" y="206"/>
                </a:cubicBezTo>
                <a:close/>
                <a:moveTo>
                  <a:pt x="221" y="672"/>
                </a:moveTo>
                <a:cubicBezTo>
                  <a:pt x="157" y="529"/>
                  <a:pt x="128" y="387"/>
                  <a:pt x="113" y="314"/>
                </a:cubicBezTo>
                <a:cubicBezTo>
                  <a:pt x="374" y="314"/>
                  <a:pt x="374" y="314"/>
                  <a:pt x="374" y="314"/>
                </a:cubicBezTo>
                <a:cubicBezTo>
                  <a:pt x="408" y="618"/>
                  <a:pt x="497" y="883"/>
                  <a:pt x="610" y="1064"/>
                </a:cubicBezTo>
                <a:cubicBezTo>
                  <a:pt x="442" y="1000"/>
                  <a:pt x="315" y="873"/>
                  <a:pt x="221" y="672"/>
                </a:cubicBezTo>
                <a:close/>
                <a:moveTo>
                  <a:pt x="1121" y="657"/>
                </a:moveTo>
                <a:cubicBezTo>
                  <a:pt x="1184" y="892"/>
                  <a:pt x="1184" y="892"/>
                  <a:pt x="1184" y="892"/>
                </a:cubicBezTo>
                <a:cubicBezTo>
                  <a:pt x="988" y="750"/>
                  <a:pt x="988" y="750"/>
                  <a:pt x="988" y="750"/>
                </a:cubicBezTo>
                <a:cubicBezTo>
                  <a:pt x="791" y="892"/>
                  <a:pt x="791" y="892"/>
                  <a:pt x="791" y="892"/>
                </a:cubicBezTo>
                <a:cubicBezTo>
                  <a:pt x="855" y="662"/>
                  <a:pt x="855" y="662"/>
                  <a:pt x="855" y="662"/>
                </a:cubicBezTo>
                <a:cubicBezTo>
                  <a:pt x="673" y="520"/>
                  <a:pt x="673" y="520"/>
                  <a:pt x="673" y="520"/>
                </a:cubicBezTo>
                <a:cubicBezTo>
                  <a:pt x="904" y="510"/>
                  <a:pt x="904" y="510"/>
                  <a:pt x="904" y="510"/>
                </a:cubicBezTo>
                <a:cubicBezTo>
                  <a:pt x="988" y="289"/>
                  <a:pt x="988" y="289"/>
                  <a:pt x="988" y="289"/>
                </a:cubicBezTo>
                <a:cubicBezTo>
                  <a:pt x="1076" y="510"/>
                  <a:pt x="1076" y="510"/>
                  <a:pt x="1076" y="510"/>
                </a:cubicBezTo>
                <a:cubicBezTo>
                  <a:pt x="1307" y="520"/>
                  <a:pt x="1307" y="520"/>
                  <a:pt x="1307" y="520"/>
                </a:cubicBezTo>
                <a:cubicBezTo>
                  <a:pt x="1121" y="657"/>
                  <a:pt x="1121" y="657"/>
                  <a:pt x="1121" y="657"/>
                </a:cubicBezTo>
                <a:cubicBezTo>
                  <a:pt x="1121" y="657"/>
                  <a:pt x="1121" y="657"/>
                  <a:pt x="1121" y="657"/>
                </a:cubicBezTo>
                <a:close/>
                <a:moveTo>
                  <a:pt x="1745" y="672"/>
                </a:moveTo>
                <a:cubicBezTo>
                  <a:pt x="1651" y="873"/>
                  <a:pt x="1524" y="1000"/>
                  <a:pt x="1356" y="1064"/>
                </a:cubicBezTo>
                <a:cubicBezTo>
                  <a:pt x="1469" y="883"/>
                  <a:pt x="1558" y="618"/>
                  <a:pt x="1592" y="314"/>
                </a:cubicBezTo>
                <a:cubicBezTo>
                  <a:pt x="1853" y="314"/>
                  <a:pt x="1853" y="314"/>
                  <a:pt x="1853" y="314"/>
                </a:cubicBezTo>
                <a:cubicBezTo>
                  <a:pt x="1838" y="387"/>
                  <a:pt x="1809" y="529"/>
                  <a:pt x="1745" y="6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9"/>
          <p:cNvSpPr/>
          <p:nvPr/>
        </p:nvSpPr>
        <p:spPr>
          <a:xfrm rot="16200000">
            <a:off x="3730856" y="924962"/>
            <a:ext cx="1362456" cy="7547947"/>
          </a:xfrm>
          <a:custGeom>
            <a:avLst/>
            <a:gdLst>
              <a:gd name="connsiteX0" fmla="*/ 0 w 1993139"/>
              <a:gd name="connsiteY0" fmla="*/ 0 h 4311311"/>
              <a:gd name="connsiteX1" fmla="*/ 1993139 w 1993139"/>
              <a:gd name="connsiteY1" fmla="*/ 0 h 4311311"/>
              <a:gd name="connsiteX2" fmla="*/ 1993139 w 1993139"/>
              <a:gd name="connsiteY2" fmla="*/ 4311311 h 4311311"/>
              <a:gd name="connsiteX3" fmla="*/ 0 w 1993139"/>
              <a:gd name="connsiteY3" fmla="*/ 4311311 h 4311311"/>
              <a:gd name="connsiteX4" fmla="*/ 0 w 1993139"/>
              <a:gd name="connsiteY4" fmla="*/ 0 h 431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3139" h="4311311">
                <a:moveTo>
                  <a:pt x="0" y="0"/>
                </a:moveTo>
                <a:lnTo>
                  <a:pt x="1993139" y="0"/>
                </a:lnTo>
                <a:lnTo>
                  <a:pt x="1993139" y="4311311"/>
                </a:lnTo>
                <a:lnTo>
                  <a:pt x="0" y="43113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0040" tIns="352904" rIns="320040" bIns="320040" numCol="1" spcCol="1270" anchor="t" anchorCtr="0">
            <a:noAutofit/>
          </a:bodyPr>
          <a:lstStyle/>
          <a:p>
            <a:pPr marL="285750" lvl="1" indent="-285750" algn="l" defTabSz="1555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500" kern="1200"/>
          </a:p>
          <a:p>
            <a:pPr marL="285750" lvl="1" indent="-285750" algn="l" defTabSz="1555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500" kern="1200"/>
          </a:p>
        </p:txBody>
      </p:sp>
      <p:sp>
        <p:nvSpPr>
          <p:cNvPr id="21" name="Oval 20"/>
          <p:cNvSpPr/>
          <p:nvPr/>
        </p:nvSpPr>
        <p:spPr bwMode="auto">
          <a:xfrm rot="16200000">
            <a:off x="401200" y="4134369"/>
            <a:ext cx="1143613" cy="1143613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93038" y="4074149"/>
            <a:ext cx="6911200" cy="1064907"/>
          </a:xfrm>
          <a:prstGeom prst="rect">
            <a:avLst/>
          </a:prstGeom>
        </p:spPr>
        <p:txBody>
          <a:bodyPr wrap="square" lIns="182880" tIns="146304" rIns="182880" bIns="146304">
            <a:spAutoFit/>
          </a:bodyPr>
          <a:lstStyle/>
          <a:p>
            <a:r>
              <a:rPr lang="en-US" sz="2500" dirty="0">
                <a:gradFill>
                  <a:gsLst>
                    <a:gs pos="744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Segoe Pro SemiLight" panose="020B0402040204020203" pitchFamily="34" charset="0"/>
                <a:cs typeface="Segoe UI Semilight" panose="020B0402040204020203" pitchFamily="34" charset="0"/>
              </a:rPr>
              <a:t>Risk of losing skilled-up staff mitigated by culture of investment in the employee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24878" y="4240839"/>
            <a:ext cx="695692" cy="919096"/>
            <a:chOff x="624878" y="4250004"/>
            <a:chExt cx="695692" cy="919096"/>
          </a:xfrm>
        </p:grpSpPr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1163086" y="4250004"/>
              <a:ext cx="149758" cy="240665"/>
            </a:xfrm>
            <a:custGeom>
              <a:avLst/>
              <a:gdLst>
                <a:gd name="T0" fmla="*/ 7 w 385"/>
                <a:gd name="T1" fmla="*/ 296 h 619"/>
                <a:gd name="T2" fmla="*/ 353 w 385"/>
                <a:gd name="T3" fmla="*/ 309 h 619"/>
                <a:gd name="T4" fmla="*/ 7 w 385"/>
                <a:gd name="T5" fmla="*/ 296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5" h="619">
                  <a:moveTo>
                    <a:pt x="7" y="296"/>
                  </a:moveTo>
                  <a:cubicBezTo>
                    <a:pt x="13" y="574"/>
                    <a:pt x="315" y="619"/>
                    <a:pt x="353" y="309"/>
                  </a:cubicBezTo>
                  <a:cubicBezTo>
                    <a:pt x="385" y="6"/>
                    <a:pt x="0" y="0"/>
                    <a:pt x="7" y="2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641646" y="4300964"/>
              <a:ext cx="153539" cy="244446"/>
            </a:xfrm>
            <a:custGeom>
              <a:avLst/>
              <a:gdLst>
                <a:gd name="T0" fmla="*/ 389 w 395"/>
                <a:gd name="T1" fmla="*/ 295 h 629"/>
                <a:gd name="T2" fmla="*/ 51 w 395"/>
                <a:gd name="T3" fmla="*/ 321 h 629"/>
                <a:gd name="T4" fmla="*/ 389 w 395"/>
                <a:gd name="T5" fmla="*/ 29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5" h="629">
                  <a:moveTo>
                    <a:pt x="389" y="295"/>
                  </a:moveTo>
                  <a:cubicBezTo>
                    <a:pt x="395" y="571"/>
                    <a:pt x="102" y="629"/>
                    <a:pt x="51" y="321"/>
                  </a:cubicBezTo>
                  <a:cubicBezTo>
                    <a:pt x="0" y="26"/>
                    <a:pt x="389" y="0"/>
                    <a:pt x="389" y="2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624878" y="4517135"/>
              <a:ext cx="443356" cy="651965"/>
            </a:xfrm>
            <a:custGeom>
              <a:avLst/>
              <a:gdLst>
                <a:gd name="T0" fmla="*/ 920 w 1140"/>
                <a:gd name="T1" fmla="*/ 439 h 1677"/>
                <a:gd name="T2" fmla="*/ 408 w 1140"/>
                <a:gd name="T3" fmla="*/ 129 h 1677"/>
                <a:gd name="T4" fmla="*/ 233 w 1140"/>
                <a:gd name="T5" fmla="*/ 45 h 1677"/>
                <a:gd name="T6" fmla="*/ 0 w 1140"/>
                <a:gd name="T7" fmla="*/ 168 h 1677"/>
                <a:gd name="T8" fmla="*/ 0 w 1140"/>
                <a:gd name="T9" fmla="*/ 761 h 1677"/>
                <a:gd name="T10" fmla="*/ 58 w 1140"/>
                <a:gd name="T11" fmla="*/ 819 h 1677"/>
                <a:gd name="T12" fmla="*/ 58 w 1140"/>
                <a:gd name="T13" fmla="*/ 845 h 1677"/>
                <a:gd name="T14" fmla="*/ 58 w 1140"/>
                <a:gd name="T15" fmla="*/ 1529 h 1677"/>
                <a:gd name="T16" fmla="*/ 181 w 1140"/>
                <a:gd name="T17" fmla="*/ 1555 h 1677"/>
                <a:gd name="T18" fmla="*/ 194 w 1140"/>
                <a:gd name="T19" fmla="*/ 1555 h 1677"/>
                <a:gd name="T20" fmla="*/ 252 w 1140"/>
                <a:gd name="T21" fmla="*/ 1529 h 1677"/>
                <a:gd name="T22" fmla="*/ 252 w 1140"/>
                <a:gd name="T23" fmla="*/ 1445 h 1677"/>
                <a:gd name="T24" fmla="*/ 226 w 1140"/>
                <a:gd name="T25" fmla="*/ 1445 h 1677"/>
                <a:gd name="T26" fmla="*/ 226 w 1140"/>
                <a:gd name="T27" fmla="*/ 845 h 1677"/>
                <a:gd name="T28" fmla="*/ 298 w 1140"/>
                <a:gd name="T29" fmla="*/ 877 h 1677"/>
                <a:gd name="T30" fmla="*/ 298 w 1140"/>
                <a:gd name="T31" fmla="*/ 1632 h 1677"/>
                <a:gd name="T32" fmla="*/ 414 w 1140"/>
                <a:gd name="T33" fmla="*/ 1665 h 1677"/>
                <a:gd name="T34" fmla="*/ 427 w 1140"/>
                <a:gd name="T35" fmla="*/ 1665 h 1677"/>
                <a:gd name="T36" fmla="*/ 460 w 1140"/>
                <a:gd name="T37" fmla="*/ 1548 h 1677"/>
                <a:gd name="T38" fmla="*/ 460 w 1140"/>
                <a:gd name="T39" fmla="*/ 781 h 1677"/>
                <a:gd name="T40" fmla="*/ 460 w 1140"/>
                <a:gd name="T41" fmla="*/ 781 h 1677"/>
                <a:gd name="T42" fmla="*/ 460 w 1140"/>
                <a:gd name="T43" fmla="*/ 336 h 1677"/>
                <a:gd name="T44" fmla="*/ 862 w 1140"/>
                <a:gd name="T45" fmla="*/ 542 h 1677"/>
                <a:gd name="T46" fmla="*/ 920 w 1140"/>
                <a:gd name="T47" fmla="*/ 439 h 1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40" h="1677">
                  <a:moveTo>
                    <a:pt x="920" y="439"/>
                  </a:moveTo>
                  <a:cubicBezTo>
                    <a:pt x="758" y="342"/>
                    <a:pt x="512" y="194"/>
                    <a:pt x="408" y="129"/>
                  </a:cubicBezTo>
                  <a:cubicBezTo>
                    <a:pt x="369" y="103"/>
                    <a:pt x="291" y="71"/>
                    <a:pt x="233" y="45"/>
                  </a:cubicBezTo>
                  <a:cubicBezTo>
                    <a:pt x="110" y="0"/>
                    <a:pt x="0" y="32"/>
                    <a:pt x="0" y="168"/>
                  </a:cubicBezTo>
                  <a:cubicBezTo>
                    <a:pt x="0" y="761"/>
                    <a:pt x="0" y="761"/>
                    <a:pt x="0" y="761"/>
                  </a:cubicBezTo>
                  <a:cubicBezTo>
                    <a:pt x="0" y="794"/>
                    <a:pt x="25" y="826"/>
                    <a:pt x="58" y="819"/>
                  </a:cubicBezTo>
                  <a:cubicBezTo>
                    <a:pt x="58" y="845"/>
                    <a:pt x="58" y="845"/>
                    <a:pt x="58" y="845"/>
                  </a:cubicBezTo>
                  <a:cubicBezTo>
                    <a:pt x="58" y="845"/>
                    <a:pt x="58" y="1336"/>
                    <a:pt x="58" y="1529"/>
                  </a:cubicBezTo>
                  <a:cubicBezTo>
                    <a:pt x="58" y="1555"/>
                    <a:pt x="129" y="1568"/>
                    <a:pt x="181" y="1555"/>
                  </a:cubicBezTo>
                  <a:cubicBezTo>
                    <a:pt x="181" y="1555"/>
                    <a:pt x="188" y="1555"/>
                    <a:pt x="194" y="1555"/>
                  </a:cubicBezTo>
                  <a:cubicBezTo>
                    <a:pt x="220" y="1548"/>
                    <a:pt x="239" y="1535"/>
                    <a:pt x="252" y="1529"/>
                  </a:cubicBezTo>
                  <a:cubicBezTo>
                    <a:pt x="252" y="1445"/>
                    <a:pt x="252" y="1445"/>
                    <a:pt x="252" y="1445"/>
                  </a:cubicBezTo>
                  <a:cubicBezTo>
                    <a:pt x="246" y="1445"/>
                    <a:pt x="233" y="1439"/>
                    <a:pt x="226" y="1445"/>
                  </a:cubicBezTo>
                  <a:cubicBezTo>
                    <a:pt x="226" y="845"/>
                    <a:pt x="226" y="845"/>
                    <a:pt x="226" y="845"/>
                  </a:cubicBezTo>
                  <a:cubicBezTo>
                    <a:pt x="298" y="877"/>
                    <a:pt x="298" y="877"/>
                    <a:pt x="298" y="877"/>
                  </a:cubicBezTo>
                  <a:cubicBezTo>
                    <a:pt x="298" y="1632"/>
                    <a:pt x="298" y="1632"/>
                    <a:pt x="298" y="1632"/>
                  </a:cubicBezTo>
                  <a:cubicBezTo>
                    <a:pt x="298" y="1665"/>
                    <a:pt x="363" y="1677"/>
                    <a:pt x="414" y="1665"/>
                  </a:cubicBezTo>
                  <a:cubicBezTo>
                    <a:pt x="421" y="1665"/>
                    <a:pt x="427" y="1665"/>
                    <a:pt x="427" y="1665"/>
                  </a:cubicBezTo>
                  <a:cubicBezTo>
                    <a:pt x="544" y="1632"/>
                    <a:pt x="557" y="1542"/>
                    <a:pt x="460" y="1548"/>
                  </a:cubicBezTo>
                  <a:cubicBezTo>
                    <a:pt x="460" y="1290"/>
                    <a:pt x="460" y="781"/>
                    <a:pt x="460" y="781"/>
                  </a:cubicBezTo>
                  <a:cubicBezTo>
                    <a:pt x="460" y="781"/>
                    <a:pt x="460" y="781"/>
                    <a:pt x="460" y="781"/>
                  </a:cubicBezTo>
                  <a:cubicBezTo>
                    <a:pt x="460" y="336"/>
                    <a:pt x="460" y="336"/>
                    <a:pt x="460" y="336"/>
                  </a:cubicBezTo>
                  <a:cubicBezTo>
                    <a:pt x="609" y="407"/>
                    <a:pt x="764" y="484"/>
                    <a:pt x="862" y="542"/>
                  </a:cubicBezTo>
                  <a:cubicBezTo>
                    <a:pt x="972" y="723"/>
                    <a:pt x="1140" y="523"/>
                    <a:pt x="920" y="4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920448" y="4467654"/>
              <a:ext cx="400122" cy="676952"/>
            </a:xfrm>
            <a:custGeom>
              <a:avLst/>
              <a:gdLst>
                <a:gd name="T0" fmla="*/ 894 w 1029"/>
                <a:gd name="T1" fmla="*/ 97 h 1741"/>
                <a:gd name="T2" fmla="*/ 875 w 1029"/>
                <a:gd name="T3" fmla="*/ 84 h 1741"/>
                <a:gd name="T4" fmla="*/ 701 w 1029"/>
                <a:gd name="T5" fmla="*/ 271 h 1741"/>
                <a:gd name="T6" fmla="*/ 720 w 1029"/>
                <a:gd name="T7" fmla="*/ 26 h 1741"/>
                <a:gd name="T8" fmla="*/ 720 w 1029"/>
                <a:gd name="T9" fmla="*/ 26 h 1741"/>
                <a:gd name="T10" fmla="*/ 572 w 1029"/>
                <a:gd name="T11" fmla="*/ 65 h 1741"/>
                <a:gd name="T12" fmla="*/ 199 w 1029"/>
                <a:gd name="T13" fmla="*/ 561 h 1741"/>
                <a:gd name="T14" fmla="*/ 290 w 1029"/>
                <a:gd name="T15" fmla="*/ 639 h 1741"/>
                <a:gd name="T16" fmla="*/ 553 w 1029"/>
                <a:gd name="T17" fmla="*/ 342 h 1741"/>
                <a:gd name="T18" fmla="*/ 553 w 1029"/>
                <a:gd name="T19" fmla="*/ 826 h 1741"/>
                <a:gd name="T20" fmla="*/ 553 w 1029"/>
                <a:gd name="T21" fmla="*/ 1457 h 1741"/>
                <a:gd name="T22" fmla="*/ 695 w 1029"/>
                <a:gd name="T23" fmla="*/ 1528 h 1741"/>
                <a:gd name="T24" fmla="*/ 714 w 1029"/>
                <a:gd name="T25" fmla="*/ 1509 h 1741"/>
                <a:gd name="T26" fmla="*/ 714 w 1029"/>
                <a:gd name="T27" fmla="*/ 826 h 1741"/>
                <a:gd name="T28" fmla="*/ 785 w 1029"/>
                <a:gd name="T29" fmla="*/ 858 h 1741"/>
                <a:gd name="T30" fmla="*/ 785 w 1029"/>
                <a:gd name="T31" fmla="*/ 1567 h 1741"/>
                <a:gd name="T32" fmla="*/ 926 w 1029"/>
                <a:gd name="T33" fmla="*/ 1638 h 1741"/>
                <a:gd name="T34" fmla="*/ 952 w 1029"/>
                <a:gd name="T35" fmla="*/ 1612 h 1741"/>
                <a:gd name="T36" fmla="*/ 952 w 1029"/>
                <a:gd name="T37" fmla="*/ 980 h 1741"/>
                <a:gd name="T38" fmla="*/ 1029 w 1029"/>
                <a:gd name="T39" fmla="*/ 974 h 1741"/>
                <a:gd name="T40" fmla="*/ 1029 w 1029"/>
                <a:gd name="T41" fmla="*/ 310 h 1741"/>
                <a:gd name="T42" fmla="*/ 894 w 1029"/>
                <a:gd name="T43" fmla="*/ 97 h 1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29" h="1741">
                  <a:moveTo>
                    <a:pt x="894" y="97"/>
                  </a:moveTo>
                  <a:cubicBezTo>
                    <a:pt x="888" y="91"/>
                    <a:pt x="881" y="91"/>
                    <a:pt x="875" y="84"/>
                  </a:cubicBezTo>
                  <a:cubicBezTo>
                    <a:pt x="804" y="116"/>
                    <a:pt x="759" y="168"/>
                    <a:pt x="701" y="271"/>
                  </a:cubicBezTo>
                  <a:cubicBezTo>
                    <a:pt x="682" y="181"/>
                    <a:pt x="695" y="91"/>
                    <a:pt x="720" y="26"/>
                  </a:cubicBezTo>
                  <a:cubicBezTo>
                    <a:pt x="720" y="26"/>
                    <a:pt x="720" y="26"/>
                    <a:pt x="720" y="26"/>
                  </a:cubicBezTo>
                  <a:cubicBezTo>
                    <a:pt x="656" y="0"/>
                    <a:pt x="605" y="20"/>
                    <a:pt x="572" y="65"/>
                  </a:cubicBezTo>
                  <a:cubicBezTo>
                    <a:pt x="450" y="232"/>
                    <a:pt x="302" y="439"/>
                    <a:pt x="199" y="561"/>
                  </a:cubicBezTo>
                  <a:cubicBezTo>
                    <a:pt x="0" y="632"/>
                    <a:pt x="212" y="858"/>
                    <a:pt x="290" y="639"/>
                  </a:cubicBezTo>
                  <a:cubicBezTo>
                    <a:pt x="367" y="548"/>
                    <a:pt x="470" y="432"/>
                    <a:pt x="553" y="342"/>
                  </a:cubicBezTo>
                  <a:cubicBezTo>
                    <a:pt x="553" y="826"/>
                    <a:pt x="553" y="826"/>
                    <a:pt x="553" y="826"/>
                  </a:cubicBezTo>
                  <a:cubicBezTo>
                    <a:pt x="553" y="826"/>
                    <a:pt x="553" y="1245"/>
                    <a:pt x="553" y="1457"/>
                  </a:cubicBezTo>
                  <a:cubicBezTo>
                    <a:pt x="431" y="1522"/>
                    <a:pt x="508" y="1631"/>
                    <a:pt x="695" y="1528"/>
                  </a:cubicBezTo>
                  <a:cubicBezTo>
                    <a:pt x="707" y="1522"/>
                    <a:pt x="714" y="1515"/>
                    <a:pt x="714" y="1509"/>
                  </a:cubicBezTo>
                  <a:cubicBezTo>
                    <a:pt x="714" y="826"/>
                    <a:pt x="714" y="826"/>
                    <a:pt x="714" y="826"/>
                  </a:cubicBezTo>
                  <a:cubicBezTo>
                    <a:pt x="785" y="858"/>
                    <a:pt x="785" y="858"/>
                    <a:pt x="785" y="858"/>
                  </a:cubicBezTo>
                  <a:cubicBezTo>
                    <a:pt x="785" y="1567"/>
                    <a:pt x="785" y="1567"/>
                    <a:pt x="785" y="1567"/>
                  </a:cubicBezTo>
                  <a:cubicBezTo>
                    <a:pt x="669" y="1631"/>
                    <a:pt x="746" y="1741"/>
                    <a:pt x="926" y="1638"/>
                  </a:cubicBezTo>
                  <a:cubicBezTo>
                    <a:pt x="939" y="1631"/>
                    <a:pt x="952" y="1619"/>
                    <a:pt x="952" y="1612"/>
                  </a:cubicBezTo>
                  <a:cubicBezTo>
                    <a:pt x="952" y="980"/>
                    <a:pt x="952" y="980"/>
                    <a:pt x="952" y="980"/>
                  </a:cubicBezTo>
                  <a:cubicBezTo>
                    <a:pt x="984" y="1006"/>
                    <a:pt x="1029" y="1013"/>
                    <a:pt x="1029" y="974"/>
                  </a:cubicBezTo>
                  <a:cubicBezTo>
                    <a:pt x="1029" y="310"/>
                    <a:pt x="1029" y="310"/>
                    <a:pt x="1029" y="310"/>
                  </a:cubicBezTo>
                  <a:cubicBezTo>
                    <a:pt x="1029" y="226"/>
                    <a:pt x="1029" y="149"/>
                    <a:pt x="894" y="9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186056" y="1220180"/>
            <a:ext cx="4120947" cy="3918417"/>
            <a:chOff x="8186056" y="1220180"/>
            <a:chExt cx="4120947" cy="3918417"/>
          </a:xfrm>
        </p:grpSpPr>
        <p:sp>
          <p:nvSpPr>
            <p:cNvPr id="28" name="TextBox 27"/>
            <p:cNvSpPr txBox="1"/>
            <p:nvPr/>
          </p:nvSpPr>
          <p:spPr>
            <a:xfrm>
              <a:off x="8186056" y="1220180"/>
              <a:ext cx="3978147" cy="3440942"/>
            </a:xfrm>
            <a:prstGeom prst="rect">
              <a:avLst/>
            </a:prstGeom>
            <a:noFill/>
          </p:spPr>
          <p:txBody>
            <a:bodyPr wrap="square" lIns="182880" tIns="146304" rIns="182880" bIns="146304" rtlCol="0">
              <a:spAutoFit/>
            </a:bodyPr>
            <a:lstStyle/>
            <a:p>
              <a:pPr marL="290513" indent="-290513">
                <a:lnSpc>
                  <a:spcPct val="90000"/>
                </a:lnSpc>
                <a:spcAft>
                  <a:spcPts val="1200"/>
                </a:spcAft>
                <a:tabLst>
                  <a:tab pos="231775" algn="l"/>
                </a:tabLst>
              </a:pPr>
              <a:r>
                <a:rPr lang="en-US" sz="3600" dirty="0" smtClean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+mj-lt"/>
                </a:rPr>
                <a:t>“Train people well enough so they can leave,</a:t>
              </a:r>
            </a:p>
            <a:p>
              <a:pPr marL="290513">
                <a:lnSpc>
                  <a:spcPct val="90000"/>
                </a:lnSpc>
                <a:spcAft>
                  <a:spcPts val="1200"/>
                </a:spcAft>
                <a:tabLst>
                  <a:tab pos="231775" algn="l"/>
                </a:tabLst>
              </a:pPr>
              <a:r>
                <a:rPr lang="en-US" sz="3600" dirty="0" smtClean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+mj-lt"/>
                </a:rPr>
                <a:t>Treat them well enough so they don’t want to.”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239227" y="4455333"/>
              <a:ext cx="3067776" cy="683264"/>
            </a:xfrm>
            <a:prstGeom prst="rect">
              <a:avLst/>
            </a:prstGeom>
            <a:noFill/>
          </p:spPr>
          <p:txBody>
            <a:bodyPr wrap="square" lIns="182880" tIns="146304" rIns="182880" bIns="146304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</a:pPr>
              <a:r>
                <a:rPr lang="en-US" sz="2800" dirty="0" smtClean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+mj-lt"/>
                </a:rPr>
                <a:t>–Richard Branson</a:t>
              </a: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5025" y="184113"/>
            <a:ext cx="714104" cy="71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7346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IGHT COLOR TEMPLATE">
  <a:themeElements>
    <a:clrScheme name="Custom 19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B4009E"/>
      </a:accent2>
      <a:accent3>
        <a:srgbClr val="107C10"/>
      </a:accent3>
      <a:accent4>
        <a:srgbClr val="5C2D91"/>
      </a:accent4>
      <a:accent5>
        <a:srgbClr val="008272"/>
      </a:accent5>
      <a:accent6>
        <a:srgbClr val="D83B01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SVID_TT_BRAND_16-9_LIGHT_Oct_2014.potx" id="{01585BF9-DAFB-4D05-AB61-D5E973BF12D0}" vid="{F7B22F6B-F826-443B-8C90-7F7D36D644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B0BB5962AB3C45A9A1CE1EC4C4F647" ma:contentTypeVersion="1" ma:contentTypeDescription="Create a new document." ma:contentTypeScope="" ma:versionID="39dd6e28de13981fc99600d481b1de5c">
  <xsd:schema xmlns:xsd="http://www.w3.org/2001/XMLSchema" xmlns:xs="http://www.w3.org/2001/XMLSchema" xmlns:p="http://schemas.microsoft.com/office/2006/metadata/properties" xmlns:ns3="630a2e83-186a-4a0f-ab27-bee8a8096abc" targetNamespace="http://schemas.microsoft.com/office/2006/metadata/properties" ma:root="true" ma:fieldsID="e5a18a002045f9f0e2a3c9cc06ab2675" ns3:_="">
    <xsd:import namespace="630a2e83-186a-4a0f-ab27-bee8a8096abc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0a2e83-186a-4a0f-ab27-bee8a8096a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2678F0-6EA3-4F58-92F2-E73D80B53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0a2e83-186a-4a0f-ab27-bee8a8096a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90F116-B58F-4255-B05B-DA3808E0E5C6}">
  <ds:schemaRefs>
    <ds:schemaRef ds:uri="http://purl.org/dc/terms/"/>
    <ds:schemaRef ds:uri="http://schemas.openxmlformats.org/package/2006/metadata/core-properties"/>
    <ds:schemaRef ds:uri="630a2e83-186a-4a0f-ab27-bee8a8096ab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VOC Enterprise v_05</Template>
  <TotalTime>2135</TotalTime>
  <Words>1189</Words>
  <Application>Microsoft Office PowerPoint</Application>
  <PresentationFormat>Custom</PresentationFormat>
  <Paragraphs>160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Consolas</vt:lpstr>
      <vt:lpstr>Segoe Pro SemiLight</vt:lpstr>
      <vt:lpstr>Segoe UI</vt:lpstr>
      <vt:lpstr>Segoe UI Light</vt:lpstr>
      <vt:lpstr>Segoe UI Semilight</vt:lpstr>
      <vt:lpstr>Wingdings</vt:lpstr>
      <vt:lpstr>LIGHT COLOR TEMPLATE</vt:lpstr>
      <vt:lpstr>Business Value of Certification and Training</vt:lpstr>
      <vt:lpstr>Would you…..</vt:lpstr>
      <vt:lpstr>PowerPoint Presentation</vt:lpstr>
      <vt:lpstr>PowerPoint Presentation</vt:lpstr>
      <vt:lpstr>Current Situation— IT Staff Skills</vt:lpstr>
      <vt:lpstr>Business Value of Certification</vt:lpstr>
      <vt:lpstr>Certification = Confidence In Your IT Staff</vt:lpstr>
      <vt:lpstr>Certification Maximizes Your Investment</vt:lpstr>
      <vt:lpstr>Keep Your Team Learning and Growing </vt:lpstr>
      <vt:lpstr>Value of Instructor Led Training</vt:lpstr>
      <vt:lpstr>Value of Instructor Led Training</vt:lpstr>
      <vt:lpstr>PowerPoint Presentation</vt:lpstr>
      <vt:lpstr>Sources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Value of Certification (and Training)</dc:title>
  <dc:subject>&lt;Speech title here&gt;</dc:subject>
  <dc:creator>Courtney Gitlitz</dc:creator>
  <cp:keywords>MSVID, Brand Guidelines, Branding, Visual Identity, grid</cp:keywords>
  <dc:description>Template: _x000d_
Formatting: _x000d_
Audience Type:</dc:description>
  <cp:lastModifiedBy>Caroline Yeh</cp:lastModifiedBy>
  <cp:revision>91</cp:revision>
  <dcterms:created xsi:type="dcterms:W3CDTF">2014-10-28T16:47:47Z</dcterms:created>
  <dcterms:modified xsi:type="dcterms:W3CDTF">2014-11-19T01:34:29Z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0x010100A2B0BB5962AB3C45A9A1CE1EC4C4F647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/>
  </property>
  <property fmtid="{D5CDD505-2E9C-101B-9397-08002B2CF9AE}" pid="7" name="Track">
    <vt:lpwstr/>
  </property>
  <property fmtid="{D5CDD505-2E9C-101B-9397-08002B2CF9AE}" pid="8" name="Event Location">
    <vt:lpwstr/>
  </property>
  <property fmtid="{D5CDD505-2E9C-101B-9397-08002B2CF9AE}" pid="9" name="Campaign">
    <vt:lpwstr/>
  </property>
  <property fmtid="{D5CDD505-2E9C-101B-9397-08002B2CF9AE}" pid="10" name="IsMyDocuments">
    <vt:bool>true</vt:bool>
  </property>
</Properties>
</file>